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499" r:id="rId5"/>
    <p:sldId id="472" r:id="rId6"/>
    <p:sldId id="447" r:id="rId7"/>
    <p:sldId id="525" r:id="rId8"/>
    <p:sldId id="526" r:id="rId9"/>
    <p:sldId id="570" r:id="rId10"/>
    <p:sldId id="325" r:id="rId11"/>
    <p:sldId id="383" r:id="rId12"/>
    <p:sldId id="391" r:id="rId13"/>
    <p:sldId id="387" r:id="rId14"/>
    <p:sldId id="591" r:id="rId15"/>
    <p:sldId id="470" r:id="rId16"/>
    <p:sldId id="471" r:id="rId17"/>
    <p:sldId id="466" r:id="rId18"/>
    <p:sldId id="464" r:id="rId19"/>
    <p:sldId id="477" r:id="rId20"/>
    <p:sldId id="532" r:id="rId21"/>
    <p:sldId id="533" r:id="rId22"/>
    <p:sldId id="552" r:id="rId23"/>
    <p:sldId id="514" r:id="rId24"/>
    <p:sldId id="589" r:id="rId25"/>
    <p:sldId id="590" r:id="rId26"/>
    <p:sldId id="269" r:id="rId27"/>
    <p:sldId id="282" r:id="rId28"/>
    <p:sldId id="549" r:id="rId29"/>
    <p:sldId id="587" r:id="rId30"/>
    <p:sldId id="316" r:id="rId31"/>
    <p:sldId id="515" r:id="rId32"/>
    <p:sldId id="322" r:id="rId33"/>
    <p:sldId id="592" r:id="rId34"/>
    <p:sldId id="563" r:id="rId35"/>
    <p:sldId id="580" r:id="rId36"/>
    <p:sldId id="473" r:id="rId37"/>
    <p:sldId id="256" r:id="rId38"/>
    <p:sldId id="2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AFD"/>
    <a:srgbClr val="1B8038"/>
    <a:srgbClr val="FEAA24"/>
    <a:srgbClr val="8CCF27"/>
    <a:srgbClr val="00B050"/>
    <a:srgbClr val="8FAADC"/>
    <a:srgbClr val="FFCCFF"/>
    <a:srgbClr val="CC66FF"/>
    <a:srgbClr val="00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B273E9-F4BC-417A-AE5B-35F989D511C4}" v="1" dt="2024-09-13T19:41:37.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90" autoAdjust="0"/>
  </p:normalViewPr>
  <p:slideViewPr>
    <p:cSldViewPr snapToGrid="0">
      <p:cViewPr varScale="1">
        <p:scale>
          <a:sx n="84" d="100"/>
          <a:sy n="84" d="100"/>
        </p:scale>
        <p:origin x="2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ig Whaley-Smith" userId="5f3758e0-f3d4-466f-a84d-08b9c8a8b449" providerId="ADAL" clId="{CDCAC8D3-AF68-4B9C-80F0-A92741384450}"/>
    <pc:docChg chg="custSel modSld">
      <pc:chgData name="Teig Whaley-Smith" userId="5f3758e0-f3d4-466f-a84d-08b9c8a8b449" providerId="ADAL" clId="{CDCAC8D3-AF68-4B9C-80F0-A92741384450}" dt="2024-09-14T12:41:25.653" v="3" actId="478"/>
      <pc:docMkLst>
        <pc:docMk/>
      </pc:docMkLst>
      <pc:sldChg chg="addSp delSp modSp mod">
        <pc:chgData name="Teig Whaley-Smith" userId="5f3758e0-f3d4-466f-a84d-08b9c8a8b449" providerId="ADAL" clId="{CDCAC8D3-AF68-4B9C-80F0-A92741384450}" dt="2024-09-14T12:41:25.653" v="3" actId="478"/>
        <pc:sldMkLst>
          <pc:docMk/>
          <pc:sldMk cId="2128700043" sldId="499"/>
        </pc:sldMkLst>
        <pc:picChg chg="add del mod modCrop">
          <ac:chgData name="Teig Whaley-Smith" userId="5f3758e0-f3d4-466f-a84d-08b9c8a8b449" providerId="ADAL" clId="{CDCAC8D3-AF68-4B9C-80F0-A92741384450}" dt="2024-09-14T12:41:25.653" v="3" actId="478"/>
          <ac:picMkLst>
            <pc:docMk/>
            <pc:sldMk cId="2128700043" sldId="499"/>
            <ac:picMk id="3" creationId="{B9D0B1B3-53B3-17FB-297F-3C45754ECF4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ommunitydevelopmentalli304.sharepoint.com/sites/Allies-CDADocuments/Shared%20Documents/Data/Copy%20of%20Homeownership_Rate_RaceEth_Milwaukee%20(0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haleysmithcom.sharepoint.com/sites/CDAHousingPlan/Shared%20Documents/Data/MPROP%20Single%20Family%20and%20Duplex%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5.3505407284898124E-2"/>
          <c:w val="0.96634108837548405"/>
          <c:h val="0.92643006498326508"/>
        </c:manualLayout>
      </c:layout>
      <c:pie3DChart>
        <c:varyColors val="1"/>
        <c:ser>
          <c:idx val="0"/>
          <c:order val="0"/>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C088-4444-90F8-C2EB1E4EB106}"/>
              </c:ext>
            </c:extLst>
          </c:dPt>
          <c:dPt>
            <c:idx val="1"/>
            <c:bubble3D val="0"/>
            <c:spPr>
              <a:solidFill>
                <a:schemeClr val="accent6">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C088-4444-90F8-C2EB1E4EB106}"/>
              </c:ext>
            </c:extLst>
          </c:dPt>
          <c:dPt>
            <c:idx val="2"/>
            <c:bubble3D val="0"/>
            <c:spPr>
              <a:solidFill>
                <a:schemeClr val="accent6">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C088-4444-90F8-C2EB1E4EB106}"/>
              </c:ext>
            </c:extLst>
          </c:dPt>
          <c:val>
            <c:numRef>
              <c:f>'City of Milwaukee'!$K$20:$K$22</c:f>
              <c:numCache>
                <c:formatCode>General</c:formatCode>
                <c:ptCount val="3"/>
                <c:pt idx="0">
                  <c:v>25573</c:v>
                </c:pt>
                <c:pt idx="1">
                  <c:v>11035</c:v>
                </c:pt>
                <c:pt idx="2">
                  <c:v>4237</c:v>
                </c:pt>
              </c:numCache>
            </c:numRef>
          </c:val>
          <c:extLst>
            <c:ext xmlns:c16="http://schemas.microsoft.com/office/drawing/2014/chart" uri="{C3380CC4-5D6E-409C-BE32-E72D297353CC}">
              <c16:uniqueId val="{00000006-C088-4444-90F8-C2EB1E4EB106}"/>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Single Family Homes</a:t>
            </a:r>
            <a:r>
              <a:rPr lang="en-US" sz="2800" baseline="0"/>
              <a:t> Built in Milwaukee</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76200" cap="rnd">
              <a:solidFill>
                <a:schemeClr val="accent1"/>
              </a:solidFill>
              <a:round/>
            </a:ln>
            <a:effectLst/>
          </c:spPr>
          <c:marker>
            <c:symbol val="none"/>
          </c:marker>
          <c:cat>
            <c:strRef>
              <c:f>'Single Summary'!$A$17:$A$29</c:f>
              <c:strCache>
                <c:ptCount val="13"/>
                <c:pt idx="0">
                  <c:v>1800s</c:v>
                </c:pt>
                <c:pt idx="1">
                  <c:v>1900s</c:v>
                </c:pt>
                <c:pt idx="2">
                  <c:v>1910s</c:v>
                </c:pt>
                <c:pt idx="3">
                  <c:v>1920s</c:v>
                </c:pt>
                <c:pt idx="4">
                  <c:v>1930s</c:v>
                </c:pt>
                <c:pt idx="5">
                  <c:v>1940s</c:v>
                </c:pt>
                <c:pt idx="6">
                  <c:v>1950s</c:v>
                </c:pt>
                <c:pt idx="7">
                  <c:v>1960s</c:v>
                </c:pt>
                <c:pt idx="8">
                  <c:v>1970s</c:v>
                </c:pt>
                <c:pt idx="9">
                  <c:v>1980s</c:v>
                </c:pt>
                <c:pt idx="10">
                  <c:v>1990s</c:v>
                </c:pt>
                <c:pt idx="11">
                  <c:v>2000s</c:v>
                </c:pt>
                <c:pt idx="12">
                  <c:v>2010s</c:v>
                </c:pt>
              </c:strCache>
            </c:strRef>
          </c:cat>
          <c:val>
            <c:numRef>
              <c:f>'Single Summary'!$D$17:$D$29</c:f>
              <c:numCache>
                <c:formatCode>_(* #,##0_);_(* \(#,##0\);_(* "-"??_);_(@_)</c:formatCode>
                <c:ptCount val="13"/>
                <c:pt idx="0">
                  <c:v>6476</c:v>
                </c:pt>
                <c:pt idx="1">
                  <c:v>5474</c:v>
                </c:pt>
                <c:pt idx="2">
                  <c:v>4730</c:v>
                </c:pt>
                <c:pt idx="3">
                  <c:v>13983</c:v>
                </c:pt>
                <c:pt idx="4">
                  <c:v>4577</c:v>
                </c:pt>
                <c:pt idx="5">
                  <c:v>10938</c:v>
                </c:pt>
                <c:pt idx="6">
                  <c:v>28997</c:v>
                </c:pt>
                <c:pt idx="7">
                  <c:v>7672</c:v>
                </c:pt>
                <c:pt idx="8">
                  <c:v>2429</c:v>
                </c:pt>
                <c:pt idx="9">
                  <c:v>926</c:v>
                </c:pt>
                <c:pt idx="10">
                  <c:v>622</c:v>
                </c:pt>
                <c:pt idx="11">
                  <c:v>1383</c:v>
                </c:pt>
                <c:pt idx="12">
                  <c:v>472</c:v>
                </c:pt>
              </c:numCache>
            </c:numRef>
          </c:val>
          <c:smooth val="0"/>
          <c:extLst>
            <c:ext xmlns:c16="http://schemas.microsoft.com/office/drawing/2014/chart" uri="{C3380CC4-5D6E-409C-BE32-E72D297353CC}">
              <c16:uniqueId val="{00000000-C265-4A8D-865C-17095C120661}"/>
            </c:ext>
          </c:extLst>
        </c:ser>
        <c:dLbls>
          <c:showLegendKey val="0"/>
          <c:showVal val="0"/>
          <c:showCatName val="0"/>
          <c:showSerName val="0"/>
          <c:showPercent val="0"/>
          <c:showBubbleSize val="0"/>
        </c:dLbls>
        <c:smooth val="0"/>
        <c:axId val="1895684031"/>
        <c:axId val="1895680703"/>
      </c:lineChart>
      <c:catAx>
        <c:axId val="189568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895680703"/>
        <c:crosses val="autoZero"/>
        <c:auto val="1"/>
        <c:lblAlgn val="ctr"/>
        <c:lblOffset val="100"/>
        <c:noMultiLvlLbl val="0"/>
      </c:catAx>
      <c:valAx>
        <c:axId val="1895680703"/>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5684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Cumulative Parcels in Portfolio Sales</a:t>
            </a:r>
          </a:p>
        </c:rich>
      </c:tx>
      <c:layout>
        <c:manualLayout>
          <c:xMode val="edge"/>
          <c:yMode val="edge"/>
          <c:x val="0.14876592377013606"/>
          <c:y val="1.19855192500331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Sheet1!$D$4</c:f>
              <c:strCache>
                <c:ptCount val="1"/>
                <c:pt idx="0">
                  <c:v>Cumulative Parcels</c:v>
                </c:pt>
              </c:strCache>
            </c:strRef>
          </c:tx>
          <c:spPr>
            <a:ln w="76200" cap="rnd">
              <a:solidFill>
                <a:schemeClr val="accent1"/>
              </a:solidFill>
              <a:round/>
            </a:ln>
            <a:effectLst/>
          </c:spPr>
          <c:marker>
            <c:symbol val="none"/>
          </c:marker>
          <c:cat>
            <c:numRef>
              <c:f>Sheet1!$A$5:$A$9</c:f>
              <c:numCache>
                <c:formatCode>General</c:formatCode>
                <c:ptCount val="5"/>
                <c:pt idx="0">
                  <c:v>2017</c:v>
                </c:pt>
                <c:pt idx="1">
                  <c:v>2018</c:v>
                </c:pt>
                <c:pt idx="2">
                  <c:v>2019</c:v>
                </c:pt>
                <c:pt idx="3">
                  <c:v>2020</c:v>
                </c:pt>
                <c:pt idx="4">
                  <c:v>2021</c:v>
                </c:pt>
              </c:numCache>
            </c:numRef>
          </c:cat>
          <c:val>
            <c:numRef>
              <c:f>Sheet1!$D$5:$D$9</c:f>
              <c:numCache>
                <c:formatCode>General</c:formatCode>
                <c:ptCount val="5"/>
                <c:pt idx="0">
                  <c:v>161</c:v>
                </c:pt>
                <c:pt idx="1">
                  <c:v>680</c:v>
                </c:pt>
                <c:pt idx="2">
                  <c:v>1136</c:v>
                </c:pt>
                <c:pt idx="3">
                  <c:v>1675</c:v>
                </c:pt>
                <c:pt idx="4">
                  <c:v>2406</c:v>
                </c:pt>
              </c:numCache>
            </c:numRef>
          </c:val>
          <c:smooth val="0"/>
          <c:extLst>
            <c:ext xmlns:c16="http://schemas.microsoft.com/office/drawing/2014/chart" uri="{C3380CC4-5D6E-409C-BE32-E72D297353CC}">
              <c16:uniqueId val="{00000000-7B46-4639-8617-779347C80CDB}"/>
            </c:ext>
          </c:extLst>
        </c:ser>
        <c:dLbls>
          <c:showLegendKey val="0"/>
          <c:showVal val="0"/>
          <c:showCatName val="0"/>
          <c:showSerName val="0"/>
          <c:showPercent val="0"/>
          <c:showBubbleSize val="0"/>
        </c:dLbls>
        <c:smooth val="0"/>
        <c:axId val="1524127359"/>
        <c:axId val="1524127775"/>
      </c:lineChart>
      <c:catAx>
        <c:axId val="1524127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24127775"/>
        <c:crosses val="autoZero"/>
        <c:auto val="1"/>
        <c:lblAlgn val="ctr"/>
        <c:lblOffset val="100"/>
        <c:noMultiLvlLbl val="0"/>
      </c:catAx>
      <c:valAx>
        <c:axId val="1524127775"/>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4127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58C8A-922A-409C-A87A-D87FC2CC9BEA}" type="doc">
      <dgm:prSet loTypeId="urn:microsoft.com/office/officeart/2009/layout/CircleArrowProcess" loCatId="process" qsTypeId="urn:microsoft.com/office/officeart/2005/8/quickstyle/simple5" qsCatId="simple" csTypeId="urn:microsoft.com/office/officeart/2005/8/colors/accent1_2" csCatId="accent1" phldr="1"/>
      <dgm:spPr/>
      <dgm:t>
        <a:bodyPr/>
        <a:lstStyle/>
        <a:p>
          <a:endParaRPr lang="en-US"/>
        </a:p>
      </dgm:t>
    </dgm:pt>
    <dgm:pt modelId="{C06AAD03-94A4-42D0-A548-DCA49D6EDAFB}">
      <dgm:prSet phldrT="[Text]" custT="1"/>
      <dgm:spPr/>
      <dgm: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Arial Narrow" panose="020B0606020202030204" pitchFamily="34" charset="0"/>
              <a:ea typeface="+mn-ea"/>
              <a:cs typeface="+mn-cs"/>
            </a:rPr>
            <a:t>SEE IT</a:t>
          </a:r>
        </a:p>
      </dgm:t>
    </dgm:pt>
    <dgm:pt modelId="{08C6D30E-6737-4A89-8460-FE482E9AF951}" type="parTrans" cxnId="{75BB77E6-EFB3-46A7-8409-0215BD2003D5}">
      <dgm:prSet/>
      <dgm:spPr/>
      <dgm:t>
        <a:bodyPr/>
        <a:lstStyle/>
        <a:p>
          <a:endParaRPr lang="en-US"/>
        </a:p>
      </dgm:t>
    </dgm:pt>
    <dgm:pt modelId="{1BA27D8B-33C5-4118-BD67-A1BBF75DAFA6}" type="sibTrans" cxnId="{75BB77E6-EFB3-46A7-8409-0215BD2003D5}">
      <dgm:prSet/>
      <dgm:spPr/>
      <dgm:t>
        <a:bodyPr/>
        <a:lstStyle/>
        <a:p>
          <a:endParaRPr lang="en-US"/>
        </a:p>
      </dgm:t>
    </dgm:pt>
    <dgm:pt modelId="{6CD2F827-7E95-441F-B60C-BBB93A103AA6}">
      <dgm:prSet phldrT="[Text]" custT="1"/>
      <dgm:spPr/>
      <dgm: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Arial Narrow" panose="020B0606020202030204" pitchFamily="34" charset="0"/>
              <a:ea typeface="+mn-ea"/>
              <a:cs typeface="+mn-cs"/>
            </a:rPr>
            <a:t>GET READY</a:t>
          </a:r>
        </a:p>
      </dgm:t>
    </dgm:pt>
    <dgm:pt modelId="{E682297C-EE40-43E1-B34E-5CC27DD73556}" type="parTrans" cxnId="{FCD5E0BB-4B13-453B-8589-6695B5B09942}">
      <dgm:prSet/>
      <dgm:spPr/>
      <dgm:t>
        <a:bodyPr/>
        <a:lstStyle/>
        <a:p>
          <a:endParaRPr lang="en-US"/>
        </a:p>
      </dgm:t>
    </dgm:pt>
    <dgm:pt modelId="{C2D85D21-47A6-4C67-81FE-9CDCC92172C1}" type="sibTrans" cxnId="{FCD5E0BB-4B13-453B-8589-6695B5B09942}">
      <dgm:prSet/>
      <dgm:spPr/>
      <dgm:t>
        <a:bodyPr/>
        <a:lstStyle/>
        <a:p>
          <a:endParaRPr lang="en-US"/>
        </a:p>
      </dgm:t>
    </dgm:pt>
    <dgm:pt modelId="{D7CB88CF-08F3-4F31-A2A7-118FDBB728B7}">
      <dgm:prSet phldrT="[Text]" custT="1"/>
      <dgm:spPr/>
      <dgm: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Arial Narrow" panose="020B0606020202030204" pitchFamily="34" charset="0"/>
              <a:ea typeface="+mn-ea"/>
              <a:cs typeface="+mn-cs"/>
            </a:rPr>
            <a:t>DO IT</a:t>
          </a:r>
        </a:p>
      </dgm:t>
    </dgm:pt>
    <dgm:pt modelId="{1824B823-2B20-4EC7-880C-900C5B809166}" type="parTrans" cxnId="{9083274E-297A-448F-9FCF-AF4A7592E407}">
      <dgm:prSet/>
      <dgm:spPr/>
      <dgm:t>
        <a:bodyPr/>
        <a:lstStyle/>
        <a:p>
          <a:endParaRPr lang="en-US"/>
        </a:p>
      </dgm:t>
    </dgm:pt>
    <dgm:pt modelId="{1DE8D433-CEE4-4EAA-B02F-6A81DD2F0A8F}" type="sibTrans" cxnId="{9083274E-297A-448F-9FCF-AF4A7592E407}">
      <dgm:prSet/>
      <dgm:spPr/>
      <dgm:t>
        <a:bodyPr/>
        <a:lstStyle/>
        <a:p>
          <a:endParaRPr lang="en-US"/>
        </a:p>
      </dgm:t>
    </dgm:pt>
    <dgm:pt modelId="{FD9211AD-B970-40E4-AA4D-AA56873378B1}" type="pres">
      <dgm:prSet presAssocID="{8A858C8A-922A-409C-A87A-D87FC2CC9BEA}" presName="Name0" presStyleCnt="0">
        <dgm:presLayoutVars>
          <dgm:chMax val="7"/>
          <dgm:chPref val="7"/>
          <dgm:dir/>
          <dgm:animLvl val="lvl"/>
        </dgm:presLayoutVars>
      </dgm:prSet>
      <dgm:spPr/>
    </dgm:pt>
    <dgm:pt modelId="{E33EFA7B-403E-4D89-AB19-6AC488270C80}" type="pres">
      <dgm:prSet presAssocID="{C06AAD03-94A4-42D0-A548-DCA49D6EDAFB}" presName="Accent1" presStyleCnt="0"/>
      <dgm:spPr/>
    </dgm:pt>
    <dgm:pt modelId="{F0AB4460-FA4B-4747-8CCC-02206DF1D263}" type="pres">
      <dgm:prSet presAssocID="{C06AAD03-94A4-42D0-A548-DCA49D6EDAFB}" presName="Accent" presStyleLbl="node1" presStyleIdx="0" presStyleCnt="3"/>
      <dgm:spPr/>
    </dgm:pt>
    <dgm:pt modelId="{FF838228-9044-4B3D-AC08-074B5B3729CE}" type="pres">
      <dgm:prSet presAssocID="{C06AAD03-94A4-42D0-A548-DCA49D6EDAFB}" presName="Parent1" presStyleLbl="revTx" presStyleIdx="0" presStyleCnt="3">
        <dgm:presLayoutVars>
          <dgm:chMax val="1"/>
          <dgm:chPref val="1"/>
          <dgm:bulletEnabled val="1"/>
        </dgm:presLayoutVars>
      </dgm:prSet>
      <dgm:spPr/>
    </dgm:pt>
    <dgm:pt modelId="{8EBC334E-ED11-4B56-87F4-C28DF2DF2002}" type="pres">
      <dgm:prSet presAssocID="{6CD2F827-7E95-441F-B60C-BBB93A103AA6}" presName="Accent2" presStyleCnt="0"/>
      <dgm:spPr/>
    </dgm:pt>
    <dgm:pt modelId="{C084ECAF-6318-4F74-825C-B12F34B96B06}" type="pres">
      <dgm:prSet presAssocID="{6CD2F827-7E95-441F-B60C-BBB93A103AA6}" presName="Accent" presStyleLbl="node1" presStyleIdx="1" presStyleCnt="3"/>
      <dgm:spPr>
        <a:solidFill>
          <a:schemeClr val="accent2"/>
        </a:solidFill>
      </dgm:spPr>
    </dgm:pt>
    <dgm:pt modelId="{3352859C-3221-4B16-A14A-04E183A1CB3D}" type="pres">
      <dgm:prSet presAssocID="{6CD2F827-7E95-441F-B60C-BBB93A103AA6}" presName="Parent2" presStyleLbl="revTx" presStyleIdx="1" presStyleCnt="3">
        <dgm:presLayoutVars>
          <dgm:chMax val="1"/>
          <dgm:chPref val="1"/>
          <dgm:bulletEnabled val="1"/>
        </dgm:presLayoutVars>
      </dgm:prSet>
      <dgm:spPr/>
    </dgm:pt>
    <dgm:pt modelId="{60F5795E-F489-400B-ADA2-C30E7F8F9222}" type="pres">
      <dgm:prSet presAssocID="{D7CB88CF-08F3-4F31-A2A7-118FDBB728B7}" presName="Accent3" presStyleCnt="0"/>
      <dgm:spPr/>
    </dgm:pt>
    <dgm:pt modelId="{B0F8ED74-05AE-43FA-A2C1-F5E42319F7C5}" type="pres">
      <dgm:prSet presAssocID="{D7CB88CF-08F3-4F31-A2A7-118FDBB728B7}" presName="Accent" presStyleLbl="node1" presStyleIdx="2" presStyleCnt="3"/>
      <dgm:spPr>
        <a:solidFill>
          <a:srgbClr val="00B050"/>
        </a:solidFill>
      </dgm:spPr>
    </dgm:pt>
    <dgm:pt modelId="{800D0A08-D53C-421C-B9C2-CEFBF620C42D}" type="pres">
      <dgm:prSet presAssocID="{D7CB88CF-08F3-4F31-A2A7-118FDBB728B7}" presName="Parent3" presStyleLbl="revTx" presStyleIdx="2" presStyleCnt="3">
        <dgm:presLayoutVars>
          <dgm:chMax val="1"/>
          <dgm:chPref val="1"/>
          <dgm:bulletEnabled val="1"/>
        </dgm:presLayoutVars>
      </dgm:prSet>
      <dgm:spPr/>
    </dgm:pt>
  </dgm:ptLst>
  <dgm:cxnLst>
    <dgm:cxn modelId="{9083274E-297A-448F-9FCF-AF4A7592E407}" srcId="{8A858C8A-922A-409C-A87A-D87FC2CC9BEA}" destId="{D7CB88CF-08F3-4F31-A2A7-118FDBB728B7}" srcOrd="2" destOrd="0" parTransId="{1824B823-2B20-4EC7-880C-900C5B809166}" sibTransId="{1DE8D433-CEE4-4EAA-B02F-6A81DD2F0A8F}"/>
    <dgm:cxn modelId="{41A29384-B7D9-49AA-BECC-4ACEA2D6DA39}" type="presOf" srcId="{D7CB88CF-08F3-4F31-A2A7-118FDBB728B7}" destId="{800D0A08-D53C-421C-B9C2-CEFBF620C42D}" srcOrd="0" destOrd="0" presId="urn:microsoft.com/office/officeart/2009/layout/CircleArrowProcess"/>
    <dgm:cxn modelId="{FCD5E0BB-4B13-453B-8589-6695B5B09942}" srcId="{8A858C8A-922A-409C-A87A-D87FC2CC9BEA}" destId="{6CD2F827-7E95-441F-B60C-BBB93A103AA6}" srcOrd="1" destOrd="0" parTransId="{E682297C-EE40-43E1-B34E-5CC27DD73556}" sibTransId="{C2D85D21-47A6-4C67-81FE-9CDCC92172C1}"/>
    <dgm:cxn modelId="{99F528BF-80C4-484A-8F17-838E0B140339}" type="presOf" srcId="{C06AAD03-94A4-42D0-A548-DCA49D6EDAFB}" destId="{FF838228-9044-4B3D-AC08-074B5B3729CE}" srcOrd="0" destOrd="0" presId="urn:microsoft.com/office/officeart/2009/layout/CircleArrowProcess"/>
    <dgm:cxn modelId="{0C0F17C5-E7CD-4DFC-8700-6ABD4A49EBD7}" type="presOf" srcId="{6CD2F827-7E95-441F-B60C-BBB93A103AA6}" destId="{3352859C-3221-4B16-A14A-04E183A1CB3D}" srcOrd="0" destOrd="0" presId="urn:microsoft.com/office/officeart/2009/layout/CircleArrowProcess"/>
    <dgm:cxn modelId="{9D95DCD6-F53E-4962-8AFB-0BD27A2ACB2D}" type="presOf" srcId="{8A858C8A-922A-409C-A87A-D87FC2CC9BEA}" destId="{FD9211AD-B970-40E4-AA4D-AA56873378B1}" srcOrd="0" destOrd="0" presId="urn:microsoft.com/office/officeart/2009/layout/CircleArrowProcess"/>
    <dgm:cxn modelId="{75BB77E6-EFB3-46A7-8409-0215BD2003D5}" srcId="{8A858C8A-922A-409C-A87A-D87FC2CC9BEA}" destId="{C06AAD03-94A4-42D0-A548-DCA49D6EDAFB}" srcOrd="0" destOrd="0" parTransId="{08C6D30E-6737-4A89-8460-FE482E9AF951}" sibTransId="{1BA27D8B-33C5-4118-BD67-A1BBF75DAFA6}"/>
    <dgm:cxn modelId="{F3520D95-027F-44E4-996E-49A0AE3612E7}" type="presParOf" srcId="{FD9211AD-B970-40E4-AA4D-AA56873378B1}" destId="{E33EFA7B-403E-4D89-AB19-6AC488270C80}" srcOrd="0" destOrd="0" presId="urn:microsoft.com/office/officeart/2009/layout/CircleArrowProcess"/>
    <dgm:cxn modelId="{3438D904-69E0-4F34-8842-6FA2E788A577}" type="presParOf" srcId="{E33EFA7B-403E-4D89-AB19-6AC488270C80}" destId="{F0AB4460-FA4B-4747-8CCC-02206DF1D263}" srcOrd="0" destOrd="0" presId="urn:microsoft.com/office/officeart/2009/layout/CircleArrowProcess"/>
    <dgm:cxn modelId="{DC71471A-8822-4590-B09D-618EA484D614}" type="presParOf" srcId="{FD9211AD-B970-40E4-AA4D-AA56873378B1}" destId="{FF838228-9044-4B3D-AC08-074B5B3729CE}" srcOrd="1" destOrd="0" presId="urn:microsoft.com/office/officeart/2009/layout/CircleArrowProcess"/>
    <dgm:cxn modelId="{02354C87-5552-4769-9BCD-18B51CEAD275}" type="presParOf" srcId="{FD9211AD-B970-40E4-AA4D-AA56873378B1}" destId="{8EBC334E-ED11-4B56-87F4-C28DF2DF2002}" srcOrd="2" destOrd="0" presId="urn:microsoft.com/office/officeart/2009/layout/CircleArrowProcess"/>
    <dgm:cxn modelId="{83F96BD6-32CB-4835-93FA-6068BD3DC35C}" type="presParOf" srcId="{8EBC334E-ED11-4B56-87F4-C28DF2DF2002}" destId="{C084ECAF-6318-4F74-825C-B12F34B96B06}" srcOrd="0" destOrd="0" presId="urn:microsoft.com/office/officeart/2009/layout/CircleArrowProcess"/>
    <dgm:cxn modelId="{11EECF40-3514-4347-9E40-78D2390426E5}" type="presParOf" srcId="{FD9211AD-B970-40E4-AA4D-AA56873378B1}" destId="{3352859C-3221-4B16-A14A-04E183A1CB3D}" srcOrd="3" destOrd="0" presId="urn:microsoft.com/office/officeart/2009/layout/CircleArrowProcess"/>
    <dgm:cxn modelId="{DF66DF83-0C03-427A-8DC2-B6594AF32D2C}" type="presParOf" srcId="{FD9211AD-B970-40E4-AA4D-AA56873378B1}" destId="{60F5795E-F489-400B-ADA2-C30E7F8F9222}" srcOrd="4" destOrd="0" presId="urn:microsoft.com/office/officeart/2009/layout/CircleArrowProcess"/>
    <dgm:cxn modelId="{ECE23DF0-0ADE-4771-9684-EE0358F35370}" type="presParOf" srcId="{60F5795E-F489-400B-ADA2-C30E7F8F9222}" destId="{B0F8ED74-05AE-43FA-A2C1-F5E42319F7C5}" srcOrd="0" destOrd="0" presId="urn:microsoft.com/office/officeart/2009/layout/CircleArrowProcess"/>
    <dgm:cxn modelId="{9B210649-43D1-481B-8E27-D5D38B93CE9B}" type="presParOf" srcId="{FD9211AD-B970-40E4-AA4D-AA56873378B1}" destId="{800D0A08-D53C-421C-B9C2-CEFBF620C42D}"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B4460-FA4B-4747-8CCC-02206DF1D263}">
      <dsp:nvSpPr>
        <dsp:cNvPr id="0" name=""/>
        <dsp:cNvSpPr/>
      </dsp:nvSpPr>
      <dsp:spPr>
        <a:xfrm>
          <a:off x="2968433" y="0"/>
          <a:ext cx="2469357" cy="2469733"/>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F838228-9044-4B3D-AC08-074B5B3729CE}">
      <dsp:nvSpPr>
        <dsp:cNvPr id="0" name=""/>
        <dsp:cNvSpPr/>
      </dsp:nvSpPr>
      <dsp:spPr>
        <a:xfrm>
          <a:off x="3514242" y="891648"/>
          <a:ext cx="1372174" cy="685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Arial Narrow" panose="020B0606020202030204" pitchFamily="34" charset="0"/>
              <a:ea typeface="+mn-ea"/>
              <a:cs typeface="+mn-cs"/>
            </a:rPr>
            <a:t>SEE IT</a:t>
          </a:r>
        </a:p>
      </dsp:txBody>
      <dsp:txXfrm>
        <a:off x="3514242" y="891648"/>
        <a:ext cx="1372174" cy="685922"/>
      </dsp:txXfrm>
    </dsp:sp>
    <dsp:sp modelId="{C084ECAF-6318-4F74-825C-B12F34B96B06}">
      <dsp:nvSpPr>
        <dsp:cNvPr id="0" name=""/>
        <dsp:cNvSpPr/>
      </dsp:nvSpPr>
      <dsp:spPr>
        <a:xfrm>
          <a:off x="2282578" y="1419044"/>
          <a:ext cx="2469357" cy="2469733"/>
        </a:xfrm>
        <a:prstGeom prst="leftCircularArrow">
          <a:avLst>
            <a:gd name="adj1" fmla="val 10980"/>
            <a:gd name="adj2" fmla="val 1142322"/>
            <a:gd name="adj3" fmla="val 6300000"/>
            <a:gd name="adj4" fmla="val 18900000"/>
            <a:gd name="adj5" fmla="val 125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352859C-3221-4B16-A14A-04E183A1CB3D}">
      <dsp:nvSpPr>
        <dsp:cNvPr id="0" name=""/>
        <dsp:cNvSpPr/>
      </dsp:nvSpPr>
      <dsp:spPr>
        <a:xfrm>
          <a:off x="2831169" y="2318901"/>
          <a:ext cx="1372174" cy="685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Arial Narrow" panose="020B0606020202030204" pitchFamily="34" charset="0"/>
              <a:ea typeface="+mn-ea"/>
              <a:cs typeface="+mn-cs"/>
            </a:rPr>
            <a:t>GET READY</a:t>
          </a:r>
        </a:p>
      </dsp:txBody>
      <dsp:txXfrm>
        <a:off x="2831169" y="2318901"/>
        <a:ext cx="1372174" cy="685922"/>
      </dsp:txXfrm>
    </dsp:sp>
    <dsp:sp modelId="{B0F8ED74-05AE-43FA-A2C1-F5E42319F7C5}">
      <dsp:nvSpPr>
        <dsp:cNvPr id="0" name=""/>
        <dsp:cNvSpPr/>
      </dsp:nvSpPr>
      <dsp:spPr>
        <a:xfrm>
          <a:off x="3144186" y="3007903"/>
          <a:ext cx="2121560" cy="2122410"/>
        </a:xfrm>
        <a:prstGeom prst="blockArc">
          <a:avLst>
            <a:gd name="adj1" fmla="val 13500000"/>
            <a:gd name="adj2" fmla="val 10800000"/>
            <a:gd name="adj3" fmla="val 1274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00D0A08-D53C-421C-B9C2-CEFBF620C42D}">
      <dsp:nvSpPr>
        <dsp:cNvPr id="0" name=""/>
        <dsp:cNvSpPr/>
      </dsp:nvSpPr>
      <dsp:spPr>
        <a:xfrm>
          <a:off x="3517488" y="3748207"/>
          <a:ext cx="1372174" cy="685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hueOff val="0"/>
                  <a:satOff val="0"/>
                  <a:lumOff val="0"/>
                  <a:alphaOff val="0"/>
                </a:prstClr>
              </a:solidFill>
              <a:latin typeface="Arial Narrow" panose="020B0606020202030204" pitchFamily="34" charset="0"/>
              <a:ea typeface="+mn-ea"/>
              <a:cs typeface="+mn-cs"/>
            </a:rPr>
            <a:t>DO IT</a:t>
          </a:r>
        </a:p>
      </dsp:txBody>
      <dsp:txXfrm>
        <a:off x="3517488" y="3748207"/>
        <a:ext cx="1372174" cy="68592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E76A5-DA0E-4FF4-896A-4C8B26695993}"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9F920-8C47-4892-B249-C77BB2FE22A7}" type="slidenum">
              <a:rPr lang="en-US" smtClean="0"/>
              <a:t>‹#›</a:t>
            </a:fld>
            <a:endParaRPr lang="en-US"/>
          </a:p>
        </p:txBody>
      </p:sp>
    </p:spTree>
    <p:extLst>
      <p:ext uri="{BB962C8B-B14F-4D97-AF65-F5344CB8AC3E}">
        <p14:creationId xmlns:p14="http://schemas.microsoft.com/office/powerpoint/2010/main" val="3764470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9F920-8C47-4892-B249-C77BB2FE22A7}" type="slidenum">
              <a:rPr lang="en-US" smtClean="0"/>
              <a:t>1</a:t>
            </a:fld>
            <a:endParaRPr lang="en-US"/>
          </a:p>
        </p:txBody>
      </p:sp>
    </p:spTree>
    <p:extLst>
      <p:ext uri="{BB962C8B-B14F-4D97-AF65-F5344CB8AC3E}">
        <p14:creationId xmlns:p14="http://schemas.microsoft.com/office/powerpoint/2010/main" val="306902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9F920-8C47-4892-B249-C77BB2FE22A7}" type="slidenum">
              <a:rPr lang="en-US" smtClean="0"/>
              <a:t>9</a:t>
            </a:fld>
            <a:endParaRPr lang="en-US"/>
          </a:p>
        </p:txBody>
      </p:sp>
    </p:spTree>
    <p:extLst>
      <p:ext uri="{BB962C8B-B14F-4D97-AF65-F5344CB8AC3E}">
        <p14:creationId xmlns:p14="http://schemas.microsoft.com/office/powerpoint/2010/main" val="351818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df4483031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df4483031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Kelly: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df44830314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df4483031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Doc: Our next COMING SOON PROPERTY ON HIGHLAND AVE. 4 BED 1.5 BATH….</a:t>
            </a:r>
            <a:endParaRPr/>
          </a:p>
        </p:txBody>
      </p:sp>
      <p:sp>
        <p:nvSpPr>
          <p:cNvPr id="187" name="Google Shape;18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0739-7CD5-4404-8933-2768741BE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15C73-A58D-42BD-BA23-B0F44DE17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543651-4353-4EF4-8D30-539DE121E826}"/>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5" name="Footer Placeholder 4">
            <a:extLst>
              <a:ext uri="{FF2B5EF4-FFF2-40B4-BE49-F238E27FC236}">
                <a16:creationId xmlns:a16="http://schemas.microsoft.com/office/drawing/2014/main" id="{B6A3902E-AE92-47BA-9506-2ED963CA4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468EC-CC52-46AF-A736-666AB2931D82}"/>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308402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410E-5C66-42DA-8897-B202C9D3DA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F1C1A-652A-4D48-8394-C78DED89F3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13C70-714C-4FEF-B070-05E32EBB7204}"/>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5" name="Footer Placeholder 4">
            <a:extLst>
              <a:ext uri="{FF2B5EF4-FFF2-40B4-BE49-F238E27FC236}">
                <a16:creationId xmlns:a16="http://schemas.microsoft.com/office/drawing/2014/main" id="{C93628C9-A8D7-4D45-B90C-11AF3DC52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DC72B-F97D-4781-99E5-5DEDD2AE7103}"/>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349822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BA54E-DB4F-4282-85CD-7AC085B713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70E2F2-FE5C-40EB-8C77-FF411C36B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30918-1403-4A53-BCA4-F5CFFF0D8108}"/>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5" name="Footer Placeholder 4">
            <a:extLst>
              <a:ext uri="{FF2B5EF4-FFF2-40B4-BE49-F238E27FC236}">
                <a16:creationId xmlns:a16="http://schemas.microsoft.com/office/drawing/2014/main" id="{2BD582D8-750C-41E3-9B0B-583B6649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A1766-B12E-4891-98F5-41DC701C1B51}"/>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1981792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sp>
        <p:nvSpPr>
          <p:cNvPr id="31" name="Google Shape;31;p5"/>
          <p:cNvSpPr/>
          <p:nvPr/>
        </p:nvSpPr>
        <p:spPr>
          <a:xfrm>
            <a:off x="-54900" y="5990367"/>
            <a:ext cx="12302000" cy="865200"/>
          </a:xfrm>
          <a:prstGeom prst="rect">
            <a:avLst/>
          </a:prstGeom>
          <a:solidFill>
            <a:schemeClr val="lt2"/>
          </a:solidFill>
          <a:ln>
            <a:noFill/>
          </a:ln>
        </p:spPr>
        <p:txBody>
          <a:bodyPr spcFirstLastPara="1" wrap="square" lIns="104767" tIns="104767" rIns="104767" bIns="10476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5"/>
          <p:cNvSpPr txBox="1">
            <a:spLocks noGrp="1"/>
          </p:cNvSpPr>
          <p:nvPr>
            <p:ph type="title"/>
          </p:nvPr>
        </p:nvSpPr>
        <p:spPr>
          <a:xfrm>
            <a:off x="415600" y="593367"/>
            <a:ext cx="11360800" cy="763600"/>
          </a:xfrm>
          <a:prstGeom prst="rect">
            <a:avLst/>
          </a:prstGeom>
          <a:noFill/>
          <a:ln>
            <a:noFill/>
          </a:ln>
        </p:spPr>
        <p:txBody>
          <a:bodyPr spcFirstLastPara="1" wrap="square" lIns="93125" tIns="93125" rIns="93125" bIns="93125" anchor="t" anchorCtr="0">
            <a:normAutofit/>
          </a:bodyPr>
          <a:lstStyle>
            <a:lvl1pPr lvl="0" algn="l" rtl="0">
              <a:lnSpc>
                <a:spcPct val="100000"/>
              </a:lnSpc>
              <a:spcBef>
                <a:spcPts val="0"/>
              </a:spcBef>
              <a:spcAft>
                <a:spcPts val="0"/>
              </a:spcAft>
              <a:buClr>
                <a:srgbClr val="327EAE"/>
              </a:buClr>
              <a:buSzPts val="2800"/>
              <a:buFont typeface="Roboto"/>
              <a:buNone/>
              <a:defRPr b="1">
                <a:solidFill>
                  <a:srgbClr val="327EAE"/>
                </a:solidFill>
                <a:latin typeface="Roboto"/>
                <a:ea typeface="Roboto"/>
                <a:cs typeface="Roboto"/>
                <a:sym typeface="Roboto"/>
              </a:defRPr>
            </a:lvl1pPr>
            <a:lvl2pPr lvl="1" algn="l" rtl="0">
              <a:lnSpc>
                <a:spcPct val="100000"/>
              </a:lnSpc>
              <a:spcBef>
                <a:spcPts val="0"/>
              </a:spcBef>
              <a:spcAft>
                <a:spcPts val="0"/>
              </a:spcAft>
              <a:buSzPts val="2800"/>
              <a:buFont typeface="Roboto"/>
              <a:buNone/>
              <a:defRPr b="1">
                <a:latin typeface="Roboto"/>
                <a:ea typeface="Roboto"/>
                <a:cs typeface="Roboto"/>
                <a:sym typeface="Roboto"/>
              </a:defRPr>
            </a:lvl2pPr>
            <a:lvl3pPr lvl="2" algn="l" rtl="0">
              <a:lnSpc>
                <a:spcPct val="100000"/>
              </a:lnSpc>
              <a:spcBef>
                <a:spcPts val="0"/>
              </a:spcBef>
              <a:spcAft>
                <a:spcPts val="0"/>
              </a:spcAft>
              <a:buSzPts val="2800"/>
              <a:buFont typeface="Roboto"/>
              <a:buNone/>
              <a:defRPr b="1">
                <a:latin typeface="Roboto"/>
                <a:ea typeface="Roboto"/>
                <a:cs typeface="Roboto"/>
                <a:sym typeface="Roboto"/>
              </a:defRPr>
            </a:lvl3pPr>
            <a:lvl4pPr lvl="3" algn="l" rtl="0">
              <a:lnSpc>
                <a:spcPct val="100000"/>
              </a:lnSpc>
              <a:spcBef>
                <a:spcPts val="0"/>
              </a:spcBef>
              <a:spcAft>
                <a:spcPts val="0"/>
              </a:spcAft>
              <a:buSzPts val="2800"/>
              <a:buFont typeface="Roboto"/>
              <a:buNone/>
              <a:defRPr b="1">
                <a:latin typeface="Roboto"/>
                <a:ea typeface="Roboto"/>
                <a:cs typeface="Roboto"/>
                <a:sym typeface="Roboto"/>
              </a:defRPr>
            </a:lvl4pPr>
            <a:lvl5pPr lvl="4" algn="l" rtl="0">
              <a:lnSpc>
                <a:spcPct val="100000"/>
              </a:lnSpc>
              <a:spcBef>
                <a:spcPts val="0"/>
              </a:spcBef>
              <a:spcAft>
                <a:spcPts val="0"/>
              </a:spcAft>
              <a:buSzPts val="2800"/>
              <a:buFont typeface="Roboto"/>
              <a:buNone/>
              <a:defRPr b="1">
                <a:latin typeface="Roboto"/>
                <a:ea typeface="Roboto"/>
                <a:cs typeface="Roboto"/>
                <a:sym typeface="Roboto"/>
              </a:defRPr>
            </a:lvl5pPr>
            <a:lvl6pPr lvl="5" algn="l" rtl="0">
              <a:lnSpc>
                <a:spcPct val="100000"/>
              </a:lnSpc>
              <a:spcBef>
                <a:spcPts val="0"/>
              </a:spcBef>
              <a:spcAft>
                <a:spcPts val="0"/>
              </a:spcAft>
              <a:buSzPts val="2800"/>
              <a:buFont typeface="Roboto"/>
              <a:buNone/>
              <a:defRPr b="1">
                <a:latin typeface="Roboto"/>
                <a:ea typeface="Roboto"/>
                <a:cs typeface="Roboto"/>
                <a:sym typeface="Roboto"/>
              </a:defRPr>
            </a:lvl6pPr>
            <a:lvl7pPr lvl="6" algn="l" rtl="0">
              <a:lnSpc>
                <a:spcPct val="100000"/>
              </a:lnSpc>
              <a:spcBef>
                <a:spcPts val="0"/>
              </a:spcBef>
              <a:spcAft>
                <a:spcPts val="0"/>
              </a:spcAft>
              <a:buSzPts val="2800"/>
              <a:buFont typeface="Roboto"/>
              <a:buNone/>
              <a:defRPr b="1">
                <a:latin typeface="Roboto"/>
                <a:ea typeface="Roboto"/>
                <a:cs typeface="Roboto"/>
                <a:sym typeface="Roboto"/>
              </a:defRPr>
            </a:lvl7pPr>
            <a:lvl8pPr lvl="7" algn="l" rtl="0">
              <a:lnSpc>
                <a:spcPct val="100000"/>
              </a:lnSpc>
              <a:spcBef>
                <a:spcPts val="0"/>
              </a:spcBef>
              <a:spcAft>
                <a:spcPts val="0"/>
              </a:spcAft>
              <a:buSzPts val="2800"/>
              <a:buFont typeface="Roboto"/>
              <a:buNone/>
              <a:defRPr b="1">
                <a:latin typeface="Roboto"/>
                <a:ea typeface="Roboto"/>
                <a:cs typeface="Roboto"/>
                <a:sym typeface="Roboto"/>
              </a:defRPr>
            </a:lvl8pPr>
            <a:lvl9pPr lvl="8" algn="l" rtl="0">
              <a:lnSpc>
                <a:spcPct val="100000"/>
              </a:lnSpc>
              <a:spcBef>
                <a:spcPts val="0"/>
              </a:spcBef>
              <a:spcAft>
                <a:spcPts val="0"/>
              </a:spcAft>
              <a:buSzPts val="2800"/>
              <a:buFont typeface="Roboto"/>
              <a:buNone/>
              <a:defRPr b="1">
                <a:latin typeface="Roboto"/>
                <a:ea typeface="Roboto"/>
                <a:cs typeface="Roboto"/>
                <a:sym typeface="Roboto"/>
              </a:defRPr>
            </a:lvl9pPr>
          </a:lstStyle>
          <a:p>
            <a:endParaRPr/>
          </a:p>
        </p:txBody>
      </p:sp>
      <p:sp>
        <p:nvSpPr>
          <p:cNvPr id="33" name="Google Shape;33;p5"/>
          <p:cNvSpPr txBox="1">
            <a:spLocks noGrp="1"/>
          </p:cNvSpPr>
          <p:nvPr>
            <p:ph type="body" idx="1"/>
          </p:nvPr>
        </p:nvSpPr>
        <p:spPr>
          <a:xfrm>
            <a:off x="415600" y="1536633"/>
            <a:ext cx="11360800" cy="4555200"/>
          </a:xfrm>
          <a:prstGeom prst="rect">
            <a:avLst/>
          </a:prstGeom>
          <a:noFill/>
          <a:ln>
            <a:noFill/>
          </a:ln>
        </p:spPr>
        <p:txBody>
          <a:bodyPr spcFirstLastPara="1" wrap="square" lIns="93125" tIns="93125" rIns="93125" bIns="93125" anchor="t" anchorCtr="0">
            <a:normAutofit/>
          </a:bodyPr>
          <a:lstStyle>
            <a:lvl1pPr marL="609585" lvl="0" indent="-457189" algn="l" rtl="0">
              <a:lnSpc>
                <a:spcPct val="115000"/>
              </a:lnSpc>
              <a:spcBef>
                <a:spcPts val="0"/>
              </a:spcBef>
              <a:spcAft>
                <a:spcPts val="0"/>
              </a:spcAft>
              <a:buSzPts val="1800"/>
              <a:buChar char="●"/>
              <a:defRPr/>
            </a:lvl1pPr>
            <a:lvl2pPr marL="1219170" lvl="1" indent="-431789" algn="l" rtl="0">
              <a:lnSpc>
                <a:spcPct val="115000"/>
              </a:lnSpc>
              <a:spcBef>
                <a:spcPts val="0"/>
              </a:spcBef>
              <a:spcAft>
                <a:spcPts val="0"/>
              </a:spcAft>
              <a:buSzPts val="1500"/>
              <a:buChar char="○"/>
              <a:defRPr/>
            </a:lvl2pPr>
            <a:lvl3pPr marL="1828754" lvl="2" indent="-431789" algn="l" rtl="0">
              <a:lnSpc>
                <a:spcPct val="115000"/>
              </a:lnSpc>
              <a:spcBef>
                <a:spcPts val="0"/>
              </a:spcBef>
              <a:spcAft>
                <a:spcPts val="0"/>
              </a:spcAft>
              <a:buSzPts val="1500"/>
              <a:buChar char="■"/>
              <a:defRPr/>
            </a:lvl3pPr>
            <a:lvl4pPr marL="2438339" lvl="3" indent="-431789" algn="l" rtl="0">
              <a:lnSpc>
                <a:spcPct val="115000"/>
              </a:lnSpc>
              <a:spcBef>
                <a:spcPts val="0"/>
              </a:spcBef>
              <a:spcAft>
                <a:spcPts val="0"/>
              </a:spcAft>
              <a:buSzPts val="1500"/>
              <a:buChar char="●"/>
              <a:defRPr/>
            </a:lvl4pPr>
            <a:lvl5pPr marL="3047924" lvl="4" indent="-431789" algn="l" rtl="0">
              <a:lnSpc>
                <a:spcPct val="115000"/>
              </a:lnSpc>
              <a:spcBef>
                <a:spcPts val="0"/>
              </a:spcBef>
              <a:spcAft>
                <a:spcPts val="0"/>
              </a:spcAft>
              <a:buSzPts val="1500"/>
              <a:buChar char="○"/>
              <a:defRPr/>
            </a:lvl5pPr>
            <a:lvl6pPr marL="3657509" lvl="5" indent="-431789" algn="l" rtl="0">
              <a:lnSpc>
                <a:spcPct val="115000"/>
              </a:lnSpc>
              <a:spcBef>
                <a:spcPts val="0"/>
              </a:spcBef>
              <a:spcAft>
                <a:spcPts val="0"/>
              </a:spcAft>
              <a:buSzPts val="1500"/>
              <a:buChar char="■"/>
              <a:defRPr/>
            </a:lvl6pPr>
            <a:lvl7pPr marL="4267093" lvl="6" indent="-431789" algn="l" rtl="0">
              <a:lnSpc>
                <a:spcPct val="115000"/>
              </a:lnSpc>
              <a:spcBef>
                <a:spcPts val="0"/>
              </a:spcBef>
              <a:spcAft>
                <a:spcPts val="0"/>
              </a:spcAft>
              <a:buSzPts val="1500"/>
              <a:buChar char="●"/>
              <a:defRPr/>
            </a:lvl7pPr>
            <a:lvl8pPr marL="4876678" lvl="7" indent="-431789" algn="l" rtl="0">
              <a:lnSpc>
                <a:spcPct val="115000"/>
              </a:lnSpc>
              <a:spcBef>
                <a:spcPts val="0"/>
              </a:spcBef>
              <a:spcAft>
                <a:spcPts val="0"/>
              </a:spcAft>
              <a:buSzPts val="1500"/>
              <a:buChar char="○"/>
              <a:defRPr/>
            </a:lvl8pPr>
            <a:lvl9pPr marL="5486263" lvl="8" indent="-431789" algn="l" rtl="0">
              <a:lnSpc>
                <a:spcPct val="115000"/>
              </a:lnSpc>
              <a:spcBef>
                <a:spcPts val="0"/>
              </a:spcBef>
              <a:spcAft>
                <a:spcPts val="0"/>
              </a:spcAft>
              <a:buSzPts val="1500"/>
              <a:buChar char="■"/>
              <a:defRPr/>
            </a:lvl9pPr>
          </a:lstStyle>
          <a:p>
            <a:endParaRPr/>
          </a:p>
        </p:txBody>
      </p:sp>
      <p:sp>
        <p:nvSpPr>
          <p:cNvPr id="34" name="Google Shape;34;p5"/>
          <p:cNvSpPr txBox="1">
            <a:spLocks noGrp="1"/>
          </p:cNvSpPr>
          <p:nvPr>
            <p:ph type="sldNum" idx="12"/>
          </p:nvPr>
        </p:nvSpPr>
        <p:spPr>
          <a:xfrm>
            <a:off x="11061300" y="6271484"/>
            <a:ext cx="604800" cy="365200"/>
          </a:xfrm>
          <a:prstGeom prst="rect">
            <a:avLst/>
          </a:prstGeom>
          <a:noFill/>
          <a:ln>
            <a:noFill/>
          </a:ln>
        </p:spPr>
        <p:txBody>
          <a:bodyPr spcFirstLastPara="1" wrap="square" lIns="78575" tIns="39275" rIns="78575" bIns="39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9pPr>
          </a:lstStyle>
          <a:p>
            <a:fld id="{00000000-1234-1234-1234-123412341234}" type="slidenum">
              <a:rPr lang="en" smtClean="0"/>
              <a:pPr/>
              <a:t>‹#›</a:t>
            </a:fld>
            <a:endParaRPr lang="en"/>
          </a:p>
        </p:txBody>
      </p:sp>
      <p:pic>
        <p:nvPicPr>
          <p:cNvPr id="35" name="Google Shape;35;p5"/>
          <p:cNvPicPr preferRelativeResize="0"/>
          <p:nvPr/>
        </p:nvPicPr>
        <p:blipFill>
          <a:blip r:embed="rId2">
            <a:alphaModFix/>
          </a:blip>
          <a:stretch>
            <a:fillRect/>
          </a:stretch>
        </p:blipFill>
        <p:spPr>
          <a:xfrm>
            <a:off x="415601" y="6162861"/>
            <a:ext cx="1595031" cy="520233"/>
          </a:xfrm>
          <a:prstGeom prst="rect">
            <a:avLst/>
          </a:prstGeom>
          <a:noFill/>
          <a:ln>
            <a:noFill/>
          </a:ln>
        </p:spPr>
      </p:pic>
    </p:spTree>
    <p:extLst>
      <p:ext uri="{BB962C8B-B14F-4D97-AF65-F5344CB8AC3E}">
        <p14:creationId xmlns:p14="http://schemas.microsoft.com/office/powerpoint/2010/main" val="399120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415600" y="1536633"/>
            <a:ext cx="5333200" cy="4555200"/>
          </a:xfrm>
          <a:prstGeom prst="rect">
            <a:avLst/>
          </a:prstGeom>
          <a:noFill/>
          <a:ln>
            <a:noFill/>
          </a:ln>
        </p:spPr>
        <p:txBody>
          <a:bodyPr spcFirstLastPara="1" wrap="square" lIns="93125" tIns="93125" rIns="93125" bIns="93125" anchor="t" anchorCtr="0">
            <a:normAutofit/>
          </a:bodyPr>
          <a:lstStyle>
            <a:lvl1pPr marL="609585" lvl="0" indent="-431789" algn="l" rtl="0">
              <a:lnSpc>
                <a:spcPct val="115000"/>
              </a:lnSpc>
              <a:spcBef>
                <a:spcPts val="0"/>
              </a:spcBef>
              <a:spcAft>
                <a:spcPts val="0"/>
              </a:spcAft>
              <a:buSzPts val="1500"/>
              <a:buChar char="●"/>
              <a:defRPr sz="2000"/>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38" name="Google Shape;38;p6"/>
          <p:cNvSpPr txBox="1">
            <a:spLocks noGrp="1"/>
          </p:cNvSpPr>
          <p:nvPr>
            <p:ph type="body" idx="2"/>
          </p:nvPr>
        </p:nvSpPr>
        <p:spPr>
          <a:xfrm>
            <a:off x="6443200" y="1536633"/>
            <a:ext cx="5333200" cy="4555200"/>
          </a:xfrm>
          <a:prstGeom prst="rect">
            <a:avLst/>
          </a:prstGeom>
          <a:noFill/>
          <a:ln>
            <a:noFill/>
          </a:ln>
        </p:spPr>
        <p:txBody>
          <a:bodyPr spcFirstLastPara="1" wrap="square" lIns="93125" tIns="93125" rIns="93125" bIns="93125" anchor="t" anchorCtr="0">
            <a:normAutofit/>
          </a:bodyPr>
          <a:lstStyle>
            <a:lvl1pPr marL="609585" lvl="0" indent="-431789" algn="l" rtl="0">
              <a:lnSpc>
                <a:spcPct val="115000"/>
              </a:lnSpc>
              <a:spcBef>
                <a:spcPts val="0"/>
              </a:spcBef>
              <a:spcAft>
                <a:spcPts val="0"/>
              </a:spcAft>
              <a:buSzPts val="1500"/>
              <a:buChar char="●"/>
              <a:defRPr sz="2000"/>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39" name="Google Shape;39;p6"/>
          <p:cNvSpPr txBox="1">
            <a:spLocks noGrp="1"/>
          </p:cNvSpPr>
          <p:nvPr>
            <p:ph type="title"/>
          </p:nvPr>
        </p:nvSpPr>
        <p:spPr>
          <a:xfrm>
            <a:off x="415600" y="593367"/>
            <a:ext cx="11360800" cy="763600"/>
          </a:xfrm>
          <a:prstGeom prst="rect">
            <a:avLst/>
          </a:prstGeom>
          <a:noFill/>
          <a:ln>
            <a:noFill/>
          </a:ln>
        </p:spPr>
        <p:txBody>
          <a:bodyPr spcFirstLastPara="1" wrap="square" lIns="93125" tIns="93125" rIns="93125" bIns="93125" anchor="t" anchorCtr="0">
            <a:normAutofit/>
          </a:bodyPr>
          <a:lstStyle>
            <a:lvl1pPr lvl="0" algn="l" rtl="0">
              <a:lnSpc>
                <a:spcPct val="100000"/>
              </a:lnSpc>
              <a:spcBef>
                <a:spcPts val="0"/>
              </a:spcBef>
              <a:spcAft>
                <a:spcPts val="0"/>
              </a:spcAft>
              <a:buClr>
                <a:srgbClr val="327EAE"/>
              </a:buClr>
              <a:buSzPts val="2800"/>
              <a:buFont typeface="Roboto"/>
              <a:buNone/>
              <a:defRPr b="1">
                <a:solidFill>
                  <a:srgbClr val="327EAE"/>
                </a:solidFill>
                <a:latin typeface="Roboto"/>
                <a:ea typeface="Roboto"/>
                <a:cs typeface="Roboto"/>
                <a:sym typeface="Roboto"/>
              </a:defRPr>
            </a:lvl1pPr>
            <a:lvl2pPr lvl="1" algn="l" rtl="0">
              <a:lnSpc>
                <a:spcPct val="100000"/>
              </a:lnSpc>
              <a:spcBef>
                <a:spcPts val="0"/>
              </a:spcBef>
              <a:spcAft>
                <a:spcPts val="0"/>
              </a:spcAft>
              <a:buSzPts val="2800"/>
              <a:buFont typeface="Roboto"/>
              <a:buNone/>
              <a:defRPr b="1">
                <a:latin typeface="Roboto"/>
                <a:ea typeface="Roboto"/>
                <a:cs typeface="Roboto"/>
                <a:sym typeface="Roboto"/>
              </a:defRPr>
            </a:lvl2pPr>
            <a:lvl3pPr lvl="2" algn="l" rtl="0">
              <a:lnSpc>
                <a:spcPct val="100000"/>
              </a:lnSpc>
              <a:spcBef>
                <a:spcPts val="0"/>
              </a:spcBef>
              <a:spcAft>
                <a:spcPts val="0"/>
              </a:spcAft>
              <a:buSzPts val="2800"/>
              <a:buFont typeface="Roboto"/>
              <a:buNone/>
              <a:defRPr b="1">
                <a:latin typeface="Roboto"/>
                <a:ea typeface="Roboto"/>
                <a:cs typeface="Roboto"/>
                <a:sym typeface="Roboto"/>
              </a:defRPr>
            </a:lvl3pPr>
            <a:lvl4pPr lvl="3" algn="l" rtl="0">
              <a:lnSpc>
                <a:spcPct val="100000"/>
              </a:lnSpc>
              <a:spcBef>
                <a:spcPts val="0"/>
              </a:spcBef>
              <a:spcAft>
                <a:spcPts val="0"/>
              </a:spcAft>
              <a:buSzPts val="2800"/>
              <a:buFont typeface="Roboto"/>
              <a:buNone/>
              <a:defRPr b="1">
                <a:latin typeface="Roboto"/>
                <a:ea typeface="Roboto"/>
                <a:cs typeface="Roboto"/>
                <a:sym typeface="Roboto"/>
              </a:defRPr>
            </a:lvl4pPr>
            <a:lvl5pPr lvl="4" algn="l" rtl="0">
              <a:lnSpc>
                <a:spcPct val="100000"/>
              </a:lnSpc>
              <a:spcBef>
                <a:spcPts val="0"/>
              </a:spcBef>
              <a:spcAft>
                <a:spcPts val="0"/>
              </a:spcAft>
              <a:buSzPts val="2800"/>
              <a:buFont typeface="Roboto"/>
              <a:buNone/>
              <a:defRPr b="1">
                <a:latin typeface="Roboto"/>
                <a:ea typeface="Roboto"/>
                <a:cs typeface="Roboto"/>
                <a:sym typeface="Roboto"/>
              </a:defRPr>
            </a:lvl5pPr>
            <a:lvl6pPr lvl="5" algn="l" rtl="0">
              <a:lnSpc>
                <a:spcPct val="100000"/>
              </a:lnSpc>
              <a:spcBef>
                <a:spcPts val="0"/>
              </a:spcBef>
              <a:spcAft>
                <a:spcPts val="0"/>
              </a:spcAft>
              <a:buSzPts val="2800"/>
              <a:buFont typeface="Roboto"/>
              <a:buNone/>
              <a:defRPr b="1">
                <a:latin typeface="Roboto"/>
                <a:ea typeface="Roboto"/>
                <a:cs typeface="Roboto"/>
                <a:sym typeface="Roboto"/>
              </a:defRPr>
            </a:lvl6pPr>
            <a:lvl7pPr lvl="6" algn="l" rtl="0">
              <a:lnSpc>
                <a:spcPct val="100000"/>
              </a:lnSpc>
              <a:spcBef>
                <a:spcPts val="0"/>
              </a:spcBef>
              <a:spcAft>
                <a:spcPts val="0"/>
              </a:spcAft>
              <a:buSzPts val="2800"/>
              <a:buFont typeface="Roboto"/>
              <a:buNone/>
              <a:defRPr b="1">
                <a:latin typeface="Roboto"/>
                <a:ea typeface="Roboto"/>
                <a:cs typeface="Roboto"/>
                <a:sym typeface="Roboto"/>
              </a:defRPr>
            </a:lvl7pPr>
            <a:lvl8pPr lvl="7" algn="l" rtl="0">
              <a:lnSpc>
                <a:spcPct val="100000"/>
              </a:lnSpc>
              <a:spcBef>
                <a:spcPts val="0"/>
              </a:spcBef>
              <a:spcAft>
                <a:spcPts val="0"/>
              </a:spcAft>
              <a:buSzPts val="2800"/>
              <a:buFont typeface="Roboto"/>
              <a:buNone/>
              <a:defRPr b="1">
                <a:latin typeface="Roboto"/>
                <a:ea typeface="Roboto"/>
                <a:cs typeface="Roboto"/>
                <a:sym typeface="Roboto"/>
              </a:defRPr>
            </a:lvl8pPr>
            <a:lvl9pPr lvl="8" algn="l" rtl="0">
              <a:lnSpc>
                <a:spcPct val="100000"/>
              </a:lnSpc>
              <a:spcBef>
                <a:spcPts val="0"/>
              </a:spcBef>
              <a:spcAft>
                <a:spcPts val="0"/>
              </a:spcAft>
              <a:buSzPts val="2800"/>
              <a:buFont typeface="Roboto"/>
              <a:buNone/>
              <a:defRPr b="1">
                <a:latin typeface="Roboto"/>
                <a:ea typeface="Roboto"/>
                <a:cs typeface="Roboto"/>
                <a:sym typeface="Roboto"/>
              </a:defRPr>
            </a:lvl9pPr>
          </a:lstStyle>
          <a:p>
            <a:endParaRPr/>
          </a:p>
        </p:txBody>
      </p:sp>
      <p:sp>
        <p:nvSpPr>
          <p:cNvPr id="40" name="Google Shape;40;p6"/>
          <p:cNvSpPr/>
          <p:nvPr/>
        </p:nvSpPr>
        <p:spPr>
          <a:xfrm>
            <a:off x="-54900" y="5990367"/>
            <a:ext cx="12302000" cy="865200"/>
          </a:xfrm>
          <a:prstGeom prst="rect">
            <a:avLst/>
          </a:prstGeom>
          <a:solidFill>
            <a:schemeClr val="lt2"/>
          </a:solidFill>
          <a:ln>
            <a:noFill/>
          </a:ln>
        </p:spPr>
        <p:txBody>
          <a:bodyPr spcFirstLastPara="1" wrap="square" lIns="104767" tIns="104767" rIns="104767" bIns="10476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6"/>
          <p:cNvSpPr txBox="1">
            <a:spLocks noGrp="1"/>
          </p:cNvSpPr>
          <p:nvPr>
            <p:ph type="sldNum" idx="12"/>
          </p:nvPr>
        </p:nvSpPr>
        <p:spPr>
          <a:xfrm>
            <a:off x="11061300" y="6271484"/>
            <a:ext cx="604800" cy="365200"/>
          </a:xfrm>
          <a:prstGeom prst="rect">
            <a:avLst/>
          </a:prstGeom>
          <a:noFill/>
          <a:ln>
            <a:noFill/>
          </a:ln>
        </p:spPr>
        <p:txBody>
          <a:bodyPr spcFirstLastPara="1" wrap="square" lIns="78575" tIns="39275" rIns="78575" bIns="39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327EAE"/>
                </a:solidFill>
                <a:latin typeface="Roboto"/>
                <a:ea typeface="Roboto"/>
                <a:cs typeface="Roboto"/>
                <a:sym typeface="Roboto"/>
              </a:defRPr>
            </a:lvl9pPr>
          </a:lstStyle>
          <a:p>
            <a:fld id="{00000000-1234-1234-1234-123412341234}" type="slidenum">
              <a:rPr lang="en" smtClean="0"/>
              <a:pPr/>
              <a:t>‹#›</a:t>
            </a:fld>
            <a:endParaRPr lang="en"/>
          </a:p>
        </p:txBody>
      </p:sp>
      <p:pic>
        <p:nvPicPr>
          <p:cNvPr id="42" name="Google Shape;42;p6"/>
          <p:cNvPicPr preferRelativeResize="0"/>
          <p:nvPr/>
        </p:nvPicPr>
        <p:blipFill>
          <a:blip r:embed="rId2">
            <a:alphaModFix/>
          </a:blip>
          <a:stretch>
            <a:fillRect/>
          </a:stretch>
        </p:blipFill>
        <p:spPr>
          <a:xfrm>
            <a:off x="415601" y="6162861"/>
            <a:ext cx="1595031" cy="520233"/>
          </a:xfrm>
          <a:prstGeom prst="rect">
            <a:avLst/>
          </a:prstGeom>
          <a:noFill/>
          <a:ln>
            <a:noFill/>
          </a:ln>
        </p:spPr>
      </p:pic>
    </p:spTree>
    <p:extLst>
      <p:ext uri="{BB962C8B-B14F-4D97-AF65-F5344CB8AC3E}">
        <p14:creationId xmlns:p14="http://schemas.microsoft.com/office/powerpoint/2010/main" val="413887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5520-93F5-4CCA-8234-A3AE68949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360C97-E50E-4AE9-B3CE-540FB0B06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C06DE-0C17-4A56-930F-F5DFB92CA884}"/>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5" name="Footer Placeholder 4">
            <a:extLst>
              <a:ext uri="{FF2B5EF4-FFF2-40B4-BE49-F238E27FC236}">
                <a16:creationId xmlns:a16="http://schemas.microsoft.com/office/drawing/2014/main" id="{26038EEF-955D-4416-94B8-4662C03CD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268AF-D3C1-416C-B156-C1E1406BA85E}"/>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37017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F0FD-9BCF-4ABF-8EB3-349730C7EF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B6706C-0A6B-453F-A17C-9EFEC3C280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55D636-B0E3-45C5-8117-D3A358238AE8}"/>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5" name="Footer Placeholder 4">
            <a:extLst>
              <a:ext uri="{FF2B5EF4-FFF2-40B4-BE49-F238E27FC236}">
                <a16:creationId xmlns:a16="http://schemas.microsoft.com/office/drawing/2014/main" id="{5BD93C5D-ACA5-4817-8C73-DAB732218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FBCF2-0FBF-4585-9BF3-2E2413DC9430}"/>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3582762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CC93-89B5-4FE8-A355-92549164E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C49BB-CCFA-45F2-8435-DF78A5887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692F9-804A-4824-80E7-83ABCABF6E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42B016-1379-444B-B07A-BA52401F2EDA}"/>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6" name="Footer Placeholder 5">
            <a:extLst>
              <a:ext uri="{FF2B5EF4-FFF2-40B4-BE49-F238E27FC236}">
                <a16:creationId xmlns:a16="http://schemas.microsoft.com/office/drawing/2014/main" id="{4D717B80-83CC-45D1-B63B-26428366E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B853B-B8D9-4609-B5A8-AC36A325B6F8}"/>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142902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274B-5144-4238-AF80-964444BD28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7DA864-C32F-49B3-AFE9-259D375DE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8B6EE-5FE9-4A1F-97ED-D34C4ABF60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7F83C-37A5-46A3-B48E-080C7FF55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56116-125B-499E-B62C-E4D6C4DD81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252F0-B809-4454-A4D0-65BF42B5281D}"/>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8" name="Footer Placeholder 7">
            <a:extLst>
              <a:ext uri="{FF2B5EF4-FFF2-40B4-BE49-F238E27FC236}">
                <a16:creationId xmlns:a16="http://schemas.microsoft.com/office/drawing/2014/main" id="{4A9262F9-97B9-446E-AFE7-256343AB5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FD2805-CB25-4186-807E-5C0ADE9A968F}"/>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300243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1DF2-D619-4F28-8030-18B681E809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1276C-B15D-4A67-A2BD-D3E8A34E7419}"/>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4" name="Footer Placeholder 3">
            <a:extLst>
              <a:ext uri="{FF2B5EF4-FFF2-40B4-BE49-F238E27FC236}">
                <a16:creationId xmlns:a16="http://schemas.microsoft.com/office/drawing/2014/main" id="{CB2E18D5-D3B7-48E5-AAA1-9339C6D10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D6C762-8415-416F-B220-40F8EE989F42}"/>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301411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FD5F7A-7D0D-415E-A921-5E2454F3B845}"/>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3" name="Footer Placeholder 2">
            <a:extLst>
              <a:ext uri="{FF2B5EF4-FFF2-40B4-BE49-F238E27FC236}">
                <a16:creationId xmlns:a16="http://schemas.microsoft.com/office/drawing/2014/main" id="{68AD3973-4E20-4060-A853-CCCEA18A8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F21741-9D74-4A06-B6B0-59ED885620A8}"/>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2310629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E2A5-B1DD-45A2-9206-52F71842A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C12986-9648-4A91-AC77-10E14706ED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A25C7-DDC3-4E29-AD0B-5B9E74A9E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16F6A-B83B-4893-AECD-75D6D845BF43}"/>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6" name="Footer Placeholder 5">
            <a:extLst>
              <a:ext uri="{FF2B5EF4-FFF2-40B4-BE49-F238E27FC236}">
                <a16:creationId xmlns:a16="http://schemas.microsoft.com/office/drawing/2014/main" id="{3BC371F1-9A62-4743-97F9-00253930E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541B1-4D20-4803-B127-B3B9B91C3E3A}"/>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226741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61BB-2D59-41FF-862B-C893AB806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DA6C07-A65C-4B37-B9A2-D037A785E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380F50-C600-4472-B15B-5C310C226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D275D-1D33-4591-ACCD-143CA901D916}"/>
              </a:ext>
            </a:extLst>
          </p:cNvPr>
          <p:cNvSpPr>
            <a:spLocks noGrp="1"/>
          </p:cNvSpPr>
          <p:nvPr>
            <p:ph type="dt" sz="half" idx="10"/>
          </p:nvPr>
        </p:nvSpPr>
        <p:spPr/>
        <p:txBody>
          <a:bodyPr/>
          <a:lstStyle/>
          <a:p>
            <a:fld id="{05B8A5E6-6C0E-44F8-A5A6-729CC3103380}" type="datetimeFigureOut">
              <a:rPr lang="en-US" smtClean="0"/>
              <a:t>9/14/2024</a:t>
            </a:fld>
            <a:endParaRPr lang="en-US"/>
          </a:p>
        </p:txBody>
      </p:sp>
      <p:sp>
        <p:nvSpPr>
          <p:cNvPr id="6" name="Footer Placeholder 5">
            <a:extLst>
              <a:ext uri="{FF2B5EF4-FFF2-40B4-BE49-F238E27FC236}">
                <a16:creationId xmlns:a16="http://schemas.microsoft.com/office/drawing/2014/main" id="{5B4857F2-D005-48DF-99F8-CBABE089C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81508-5D62-4E83-8D72-8ED3A3D514AF}"/>
              </a:ext>
            </a:extLst>
          </p:cNvPr>
          <p:cNvSpPr>
            <a:spLocks noGrp="1"/>
          </p:cNvSpPr>
          <p:nvPr>
            <p:ph type="sldNum" sz="quarter" idx="12"/>
          </p:nvPr>
        </p:nvSpPr>
        <p:spPr/>
        <p:txBody>
          <a:bodyPr/>
          <a:lstStyle/>
          <a:p>
            <a:fld id="{1FC8411E-DE87-440F-B5B7-46C40C430E4A}" type="slidenum">
              <a:rPr lang="en-US" smtClean="0"/>
              <a:t>‹#›</a:t>
            </a:fld>
            <a:endParaRPr lang="en-US"/>
          </a:p>
        </p:txBody>
      </p:sp>
    </p:spTree>
    <p:extLst>
      <p:ext uri="{BB962C8B-B14F-4D97-AF65-F5344CB8AC3E}">
        <p14:creationId xmlns:p14="http://schemas.microsoft.com/office/powerpoint/2010/main" val="51059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CF074-4D19-4DD3-BE91-0EF629C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5DD77D-8EC4-4CA2-ABE4-A7D4C59DC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15E42-000B-422A-BCC1-F7E819996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8A5E6-6C0E-44F8-A5A6-729CC3103380}" type="datetimeFigureOut">
              <a:rPr lang="en-US" smtClean="0"/>
              <a:t>9/14/2024</a:t>
            </a:fld>
            <a:endParaRPr lang="en-US"/>
          </a:p>
        </p:txBody>
      </p:sp>
      <p:sp>
        <p:nvSpPr>
          <p:cNvPr id="5" name="Footer Placeholder 4">
            <a:extLst>
              <a:ext uri="{FF2B5EF4-FFF2-40B4-BE49-F238E27FC236}">
                <a16:creationId xmlns:a16="http://schemas.microsoft.com/office/drawing/2014/main" id="{008A04EF-27A9-47AF-8928-77A92C42EF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FF4EC1-8BEE-421C-88C5-2E6DEA626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8411E-DE87-440F-B5B7-46C40C430E4A}" type="slidenum">
              <a:rPr lang="en-US" smtClean="0"/>
              <a:t>‹#›</a:t>
            </a:fld>
            <a:endParaRPr lang="en-US"/>
          </a:p>
        </p:txBody>
      </p:sp>
    </p:spTree>
    <p:extLst>
      <p:ext uri="{BB962C8B-B14F-4D97-AF65-F5344CB8AC3E}">
        <p14:creationId xmlns:p14="http://schemas.microsoft.com/office/powerpoint/2010/main" val="516632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pn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6.svg"/><Relationship Id="rId4" Type="http://schemas.openxmlformats.org/officeDocument/2006/relationships/image" Target="../media/image72.svg"/><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hyperlink" Target="http://www.housingplan.org/" TargetMode="External"/><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housingplan.org/"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6.jpeg"/></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atista.com/statistics/529371/floor-area-size-new-single-family-homes-usa/?msclkid=c4b6e452cfd811ecaf91034cf0b5f2e1"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witter.com/jdjmke/status/1590762658655260672" TargetMode="External"/><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hyperlink" Target="https://www.nap.edu/download/12853" TargetMode="External"/><Relationship Id="rId7" Type="http://schemas.openxmlformats.org/officeDocument/2006/relationships/hyperlink" Target="https://scholar.harvard.edu/files/mdesmond/files/desmondgershenson.sp2016.pdf?m=1452638824" TargetMode="External"/><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housingplan.org/" TargetMode="External"/><Relationship Id="rId11" Type="http://schemas.openxmlformats.org/officeDocument/2006/relationships/image" Target="../media/image7.svg"/><Relationship Id="rId5" Type="http://schemas.openxmlformats.org/officeDocument/2006/relationships/hyperlink" Target="https://www.healthaffairs.org/do/10.1377/hpb20180313.396577/full/" TargetMode="External"/><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hyperlink" Target="https://jamanetwork.com/journals/jamanetworkopen/fullarticle/2782142" TargetMode="External"/><Relationship Id="rId9" Type="http://schemas.openxmlformats.org/officeDocument/2006/relationships/image" Target="../media/image5.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2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www.bing.com/ck/a?!&amp;&amp;p=ec194285f2d8e231JmltdHM9MTcxNDAwMzIwMCZpZ3VpZD0yZDk2Mzk1Yy03OGI0LTZhMGYtMzU5Yy0yZDExNzljYTZiMGYmaW5zaWQ9NTU3Mw&amp;ptn=3&amp;ver=2&amp;hsh=3&amp;fclid=2d96395c-78b4-6a0f-359c-2d1179ca6b0f&amp;u=a1L2ltYWdlcy9zZWFyY2g_cT1yb290ZWQlMjBhbmQlMjByaXNpbmclMjB3YXNoaW5ndG9uJTIwcGFyayUyMGxvZ28mRk9STT1JUUZSQkEmaWQ9OUFBRDk5MDZGNTUyODZEQTVFQUJBNUFBMzQ2OUM4NTM5MDRGNjJBNQ&amp;ntb=1" TargetMode="External"/><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4.jpeg"/></Relationships>
</file>

<file path=ppt/slides/_rels/slide29.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orsimpact.com/DirectoryAttachments/10262018_111513_477_CI_Study_Report_10-26-2018.pdf"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8" Type="http://schemas.openxmlformats.org/officeDocument/2006/relationships/hyperlink" Target="mailto:ideas@housingplan.org" TargetMode="External"/><Relationship Id="rId3" Type="http://schemas.openxmlformats.org/officeDocument/2006/relationships/hyperlink" Target="http://www.housingplan.org/" TargetMode="External"/><Relationship Id="rId7" Type="http://schemas.openxmlformats.org/officeDocument/2006/relationships/image" Target="../media/image125.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svg"/><Relationship Id="rId10" Type="http://schemas.openxmlformats.org/officeDocument/2006/relationships/image" Target="../media/image127.svg"/><Relationship Id="rId4" Type="http://schemas.openxmlformats.org/officeDocument/2006/relationships/image" Target="../media/image122.png"/><Relationship Id="rId9" Type="http://schemas.openxmlformats.org/officeDocument/2006/relationships/image" Target="../media/image1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housingplan.org/_files/ugd/7eff96_b0b4eab26043444ebee08ed34e4e0560.pdf" TargetMode="External"/><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datayoucanuse.org/mke-indicators-2021/" TargetMode="External"/><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emf"/><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2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gif"/><Relationship Id="rId19" Type="http://schemas.openxmlformats.org/officeDocument/2006/relationships/image" Target="../media/image53.png"/><Relationship Id="rId4" Type="http://schemas.openxmlformats.org/officeDocument/2006/relationships/image" Target="../media/image38.jpeg"/><Relationship Id="rId9" Type="http://schemas.openxmlformats.org/officeDocument/2006/relationships/image" Target="../media/image43.jpg"/><Relationship Id="rId14" Type="http://schemas.openxmlformats.org/officeDocument/2006/relationships/image" Target="../media/image48.jpg"/></Relationships>
</file>

<file path=ppt/slides/_rels/slide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6.png"/><Relationship Id="rId7" Type="http://schemas.openxmlformats.org/officeDocument/2006/relationships/image" Target="../media/image58.jp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hyperlink" Target="https://milwaukeenns.org/wp-content/uploads/2021/02/50950268703_86f8a196b2_k.jpg" TargetMode="External"/><Relationship Id="rId4" Type="http://schemas.microsoft.com/office/2007/relationships/hdphoto" Target="../media/hdphoto1.wdp"/><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1.png"/><Relationship Id="rId7" Type="http://schemas.openxmlformats.org/officeDocument/2006/relationships/diagramData" Target="../diagrams/data1.xml"/><Relationship Id="rId12"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4.png"/><Relationship Id="rId11" Type="http://schemas.microsoft.com/office/2007/relationships/diagramDrawing" Target="../diagrams/drawing1.xml"/><Relationship Id="rId5" Type="http://schemas.openxmlformats.org/officeDocument/2006/relationships/image" Target="../media/image63.png"/><Relationship Id="rId10" Type="http://schemas.openxmlformats.org/officeDocument/2006/relationships/diagramColors" Target="../diagrams/colors1.xml"/><Relationship Id="rId4" Type="http://schemas.openxmlformats.org/officeDocument/2006/relationships/image" Target="../media/image62.png"/><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descr="P14TB6bA#y1">
            <a:extLst>
              <a:ext uri="{FF2B5EF4-FFF2-40B4-BE49-F238E27FC236}">
                <a16:creationId xmlns:a16="http://schemas.microsoft.com/office/drawing/2014/main" id="{67E271E0-67E7-4FE7-9071-51CD8072185A}"/>
              </a:ext>
            </a:extLst>
          </p:cNvPr>
          <p:cNvSpPr txBox="1">
            <a:spLocks noChangeArrowheads="1"/>
          </p:cNvSpPr>
          <p:nvPr/>
        </p:nvSpPr>
        <p:spPr bwMode="auto">
          <a:xfrm>
            <a:off x="6806657" y="6283409"/>
            <a:ext cx="1504950" cy="313690"/>
          </a:xfrm>
          <a:prstGeom prst="rect">
            <a:avLst/>
          </a:prstGeom>
          <a:noFill/>
          <a:ln w="9525" cap="flat" cmpd="sng" algn="ctr">
            <a:solidFill>
              <a:prstClr val="black">
                <a:alpha val="0"/>
              </a:prstClr>
            </a:solidFill>
            <a:prstDash val="solid"/>
            <a:miter lim="800000"/>
            <a:headEnd type="none" w="med" len="med"/>
            <a:tailEnd type="none" w="med" len="med"/>
          </a:ln>
        </p:spPr>
        <p:txBody>
          <a:bodyPr rot="0" vert="horz" wrap="square" lIns="91440" tIns="45720" rIns="91440" bIns="45720" anchor="t" anchorCtr="0">
            <a:noAutofit/>
          </a:bodyPr>
          <a:lstStyle/>
          <a:p>
            <a:pPr marL="0" marR="0">
              <a:lnSpc>
                <a:spcPct val="115000"/>
              </a:lnSpc>
              <a:spcBef>
                <a:spcPts val="0"/>
              </a:spcBef>
              <a:spcAft>
                <a:spcPts val="0"/>
              </a:spcAft>
            </a:pPr>
            <a:r>
              <a:rPr lang="en-US" sz="1000" b="0" i="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Mural by Tia Richardson</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04361B22-5F1E-4DD3-A119-146A9685B19E}"/>
              </a:ext>
            </a:extLst>
          </p:cNvPr>
          <p:cNvCxnSpPr>
            <a:cxnSpLocks/>
          </p:cNvCxnSpPr>
          <p:nvPr/>
        </p:nvCxnSpPr>
        <p:spPr>
          <a:xfrm>
            <a:off x="373487" y="3863662"/>
            <a:ext cx="3258356" cy="0"/>
          </a:xfrm>
          <a:prstGeom prst="line">
            <a:avLst/>
          </a:prstGeom>
          <a:ln w="57150">
            <a:solidFill>
              <a:srgbClr val="33CCCC"/>
            </a:solidFill>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99E1EF65-388E-4934-B56D-27DC54B87E31}"/>
              </a:ext>
            </a:extLst>
          </p:cNvPr>
          <p:cNvSpPr txBox="1"/>
          <p:nvPr/>
        </p:nvSpPr>
        <p:spPr>
          <a:xfrm>
            <a:off x="373486" y="4981006"/>
            <a:ext cx="9889865" cy="830997"/>
          </a:xfrm>
          <a:prstGeom prst="rect">
            <a:avLst/>
          </a:prstGeom>
          <a:noFill/>
        </p:spPr>
        <p:txBody>
          <a:bodyPr wrap="square" rtlCol="0">
            <a:spAutoFit/>
          </a:bodyPr>
          <a:lstStyle/>
          <a:p>
            <a:r>
              <a:rPr lang="en-US" sz="2400" dirty="0">
                <a:latin typeface="Gill Sans MT" panose="020B0502020104020203" pitchFamily="34" charset="0"/>
              </a:rPr>
              <a:t>September 13, 2024</a:t>
            </a:r>
          </a:p>
          <a:p>
            <a:endParaRPr lang="en-US" sz="2400" dirty="0">
              <a:latin typeface="Gill Sans MT" panose="020B0502020104020203" pitchFamily="34" charset="0"/>
            </a:endParaRPr>
          </a:p>
        </p:txBody>
      </p:sp>
      <p:sp>
        <p:nvSpPr>
          <p:cNvPr id="17" name="TextBox 16">
            <a:extLst>
              <a:ext uri="{FF2B5EF4-FFF2-40B4-BE49-F238E27FC236}">
                <a16:creationId xmlns:a16="http://schemas.microsoft.com/office/drawing/2014/main" id="{57624A27-6F6A-47FF-9BD3-D543AA02C6D9}"/>
              </a:ext>
            </a:extLst>
          </p:cNvPr>
          <p:cNvSpPr txBox="1"/>
          <p:nvPr/>
        </p:nvSpPr>
        <p:spPr>
          <a:xfrm>
            <a:off x="279738" y="3863662"/>
            <a:ext cx="10710479" cy="1200329"/>
          </a:xfrm>
          <a:prstGeom prst="rect">
            <a:avLst/>
          </a:prstGeom>
          <a:noFill/>
        </p:spPr>
        <p:txBody>
          <a:bodyPr wrap="square" rtlCol="0">
            <a:spAutoFit/>
          </a:bodyPr>
          <a:lstStyle/>
          <a:p>
            <a:r>
              <a:rPr lang="en-US" sz="7200" dirty="0">
                <a:latin typeface="Gill Sans MT" panose="020B0502020104020203" pitchFamily="34" charset="0"/>
              </a:rPr>
              <a:t>Housing Partnerships</a:t>
            </a:r>
          </a:p>
        </p:txBody>
      </p:sp>
      <p:pic>
        <p:nvPicPr>
          <p:cNvPr id="25" name="Picture 24" descr="A picture containing icon&#10;&#10;Description automatically generated">
            <a:extLst>
              <a:ext uri="{FF2B5EF4-FFF2-40B4-BE49-F238E27FC236}">
                <a16:creationId xmlns:a16="http://schemas.microsoft.com/office/drawing/2014/main" id="{62A614D1-09C0-4B26-B78F-85709D5E136D}"/>
              </a:ext>
            </a:extLst>
          </p:cNvPr>
          <p:cNvPicPr>
            <a:picLocks noChangeAspect="1"/>
          </p:cNvPicPr>
          <p:nvPr/>
        </p:nvPicPr>
        <p:blipFill rotWithShape="1">
          <a:blip r:embed="rId3">
            <a:extLst>
              <a:ext uri="{28A0092B-C50C-407E-A947-70E740481C1C}">
                <a14:useLocalDpi xmlns:a14="http://schemas.microsoft.com/office/drawing/2010/main" val="0"/>
              </a:ext>
            </a:extLst>
          </a:blip>
          <a:srcRect l="5270" t="18778" r="7160" b="18499"/>
          <a:stretch/>
        </p:blipFill>
        <p:spPr>
          <a:xfrm>
            <a:off x="279738" y="287604"/>
            <a:ext cx="5088310" cy="3141396"/>
          </a:xfrm>
          <a:prstGeom prst="rect">
            <a:avLst/>
          </a:prstGeom>
        </p:spPr>
      </p:pic>
    </p:spTree>
    <p:extLst>
      <p:ext uri="{BB962C8B-B14F-4D97-AF65-F5344CB8AC3E}">
        <p14:creationId xmlns:p14="http://schemas.microsoft.com/office/powerpoint/2010/main" val="2128700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12B7C0-60EE-4E91-A0B2-D0B6AB254F30}"/>
              </a:ext>
            </a:extLst>
          </p:cNvPr>
          <p:cNvGrpSpPr/>
          <p:nvPr/>
        </p:nvGrpSpPr>
        <p:grpSpPr>
          <a:xfrm>
            <a:off x="374821" y="319552"/>
            <a:ext cx="2269525" cy="6218896"/>
            <a:chOff x="9494107" y="231186"/>
            <a:chExt cx="2269525" cy="6218896"/>
          </a:xfrm>
        </p:grpSpPr>
        <p:pic>
          <p:nvPicPr>
            <p:cNvPr id="4" name="Picture 3">
              <a:extLst>
                <a:ext uri="{FF2B5EF4-FFF2-40B4-BE49-F238E27FC236}">
                  <a16:creationId xmlns:a16="http://schemas.microsoft.com/office/drawing/2014/main" id="{A52DB149-93C4-43A0-854D-222AECC0E62C}"/>
                </a:ext>
              </a:extLst>
            </p:cNvPr>
            <p:cNvPicPr>
              <a:picLocks noChangeAspect="1"/>
            </p:cNvPicPr>
            <p:nvPr/>
          </p:nvPicPr>
          <p:blipFill rotWithShape="1">
            <a:blip r:embed="rId2"/>
            <a:srcRect l="46584" t="29968" r="5850" b="29045"/>
            <a:stretch/>
          </p:blipFill>
          <p:spPr>
            <a:xfrm>
              <a:off x="9514703" y="4875554"/>
              <a:ext cx="2248929" cy="1574528"/>
            </a:xfrm>
            <a:prstGeom prst="rect">
              <a:avLst/>
            </a:prstGeom>
            <a:ln>
              <a:solidFill>
                <a:schemeClr val="bg2"/>
              </a:solidFill>
            </a:ln>
          </p:spPr>
        </p:pic>
        <p:pic>
          <p:nvPicPr>
            <p:cNvPr id="6" name="Picture 5" descr="Timeline&#10;&#10;Description automatically generated with medium confidence">
              <a:extLst>
                <a:ext uri="{FF2B5EF4-FFF2-40B4-BE49-F238E27FC236}">
                  <a16:creationId xmlns:a16="http://schemas.microsoft.com/office/drawing/2014/main" id="{ADB5651F-A4D9-45B3-B028-5E11C3EBF00D}"/>
                </a:ext>
              </a:extLst>
            </p:cNvPr>
            <p:cNvPicPr>
              <a:picLocks noChangeAspect="1"/>
            </p:cNvPicPr>
            <p:nvPr/>
          </p:nvPicPr>
          <p:blipFill rotWithShape="1">
            <a:blip r:embed="rId3"/>
            <a:srcRect l="10662" t="27430" r="9624" b="18856"/>
            <a:stretch/>
          </p:blipFill>
          <p:spPr>
            <a:xfrm>
              <a:off x="9494107" y="2008905"/>
              <a:ext cx="2248929" cy="1231298"/>
            </a:xfrm>
            <a:prstGeom prst="rect">
              <a:avLst/>
            </a:prstGeom>
            <a:ln>
              <a:solidFill>
                <a:schemeClr val="bg2"/>
              </a:solidFill>
            </a:ln>
          </p:spPr>
        </p:pic>
        <p:pic>
          <p:nvPicPr>
            <p:cNvPr id="14" name="Picture 13">
              <a:extLst>
                <a:ext uri="{FF2B5EF4-FFF2-40B4-BE49-F238E27FC236}">
                  <a16:creationId xmlns:a16="http://schemas.microsoft.com/office/drawing/2014/main" id="{991CC620-41BF-4660-A2A3-25BF30055257}"/>
                </a:ext>
              </a:extLst>
            </p:cNvPr>
            <p:cNvPicPr>
              <a:picLocks noChangeAspect="1"/>
            </p:cNvPicPr>
            <p:nvPr/>
          </p:nvPicPr>
          <p:blipFill rotWithShape="1">
            <a:blip r:embed="rId4"/>
            <a:srcRect l="25799" t="38198" r="4543" b="23391"/>
            <a:stretch/>
          </p:blipFill>
          <p:spPr>
            <a:xfrm>
              <a:off x="9494108" y="3467719"/>
              <a:ext cx="2248929" cy="1258182"/>
            </a:xfrm>
            <a:prstGeom prst="rect">
              <a:avLst/>
            </a:prstGeom>
            <a:ln>
              <a:solidFill>
                <a:schemeClr val="bg2"/>
              </a:solidFill>
            </a:ln>
          </p:spPr>
        </p:pic>
        <p:pic>
          <p:nvPicPr>
            <p:cNvPr id="5122" name="Picture 2" descr="Milwaukee Open Housing Marches | Milwaukee Neighborhood News Service">
              <a:extLst>
                <a:ext uri="{FF2B5EF4-FFF2-40B4-BE49-F238E27FC236}">
                  <a16:creationId xmlns:a16="http://schemas.microsoft.com/office/drawing/2014/main" id="{E0F563ED-EA50-4D13-93F8-F54E59DC6D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36"/>
            <a:stretch/>
          </p:blipFill>
          <p:spPr bwMode="auto">
            <a:xfrm>
              <a:off x="9494107" y="231186"/>
              <a:ext cx="2248930" cy="1550203"/>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12D35C0B-2487-62AB-5C8D-E965BBED556C}"/>
              </a:ext>
            </a:extLst>
          </p:cNvPr>
          <p:cNvSpPr txBox="1"/>
          <p:nvPr/>
        </p:nvSpPr>
        <p:spPr>
          <a:xfrm>
            <a:off x="4175642" y="319552"/>
            <a:ext cx="7555039" cy="923330"/>
          </a:xfrm>
          <a:prstGeom prst="rect">
            <a:avLst/>
          </a:prstGeom>
          <a:noFill/>
        </p:spPr>
        <p:txBody>
          <a:bodyPr wrap="square" rtlCol="0">
            <a:spAutoFit/>
          </a:bodyPr>
          <a:lstStyle/>
          <a:p>
            <a:r>
              <a:rPr lang="en-US" sz="5400" u="sng" dirty="0">
                <a:latin typeface="Gill Sans MT" panose="020B0502020104020203" pitchFamily="34" charset="0"/>
              </a:rPr>
              <a:t>Collective Objectives</a:t>
            </a:r>
          </a:p>
        </p:txBody>
      </p:sp>
      <p:pic>
        <p:nvPicPr>
          <p:cNvPr id="58" name="Graphic 16" descr="Mortgage with solid fill">
            <a:extLst>
              <a:ext uri="{FF2B5EF4-FFF2-40B4-BE49-F238E27FC236}">
                <a16:creationId xmlns:a16="http://schemas.microsoft.com/office/drawing/2014/main" id="{138E0E2D-C525-F7EE-ED33-1243E38B0E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393" y="5045172"/>
            <a:ext cx="765326" cy="765326"/>
          </a:xfrm>
          <a:prstGeom prst="rect">
            <a:avLst/>
          </a:prstGeom>
        </p:spPr>
      </p:pic>
      <p:pic>
        <p:nvPicPr>
          <p:cNvPr id="59" name="Graphic 17" descr="Neighborhood with solid fill">
            <a:extLst>
              <a:ext uri="{FF2B5EF4-FFF2-40B4-BE49-F238E27FC236}">
                <a16:creationId xmlns:a16="http://schemas.microsoft.com/office/drawing/2014/main" id="{5DCFF8D4-81CE-5C28-F4C8-9F94F7E375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41544" y="2828224"/>
            <a:ext cx="914400" cy="914400"/>
          </a:xfrm>
          <a:prstGeom prst="rect">
            <a:avLst/>
          </a:prstGeom>
        </p:spPr>
      </p:pic>
      <p:pic>
        <p:nvPicPr>
          <p:cNvPr id="60" name="Graphic 18" descr="Open book outline">
            <a:extLst>
              <a:ext uri="{FF2B5EF4-FFF2-40B4-BE49-F238E27FC236}">
                <a16:creationId xmlns:a16="http://schemas.microsoft.com/office/drawing/2014/main" id="{EEADC87D-D549-7C88-7779-7914F7BDA0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41544" y="1869755"/>
            <a:ext cx="914400" cy="914400"/>
          </a:xfrm>
          <a:prstGeom prst="rect">
            <a:avLst/>
          </a:prstGeom>
        </p:spPr>
      </p:pic>
      <p:sp>
        <p:nvSpPr>
          <p:cNvPr id="61" name="Text Box 2">
            <a:extLst>
              <a:ext uri="{FF2B5EF4-FFF2-40B4-BE49-F238E27FC236}">
                <a16:creationId xmlns:a16="http://schemas.microsoft.com/office/drawing/2014/main" id="{9ED4C4CD-CDE8-3528-427F-725A08C8DE0C}"/>
              </a:ext>
            </a:extLst>
          </p:cNvPr>
          <p:cNvSpPr txBox="1">
            <a:spLocks noChangeArrowheads="1"/>
          </p:cNvSpPr>
          <p:nvPr/>
        </p:nvSpPr>
        <p:spPr bwMode="auto">
          <a:xfrm>
            <a:off x="5447727" y="1869755"/>
            <a:ext cx="6348856" cy="434594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2000"/>
              </a:spcAft>
            </a:pPr>
            <a:r>
              <a:rPr lang="en-US" sz="2800"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Grow homebuyer counseling &amp; down payment assistance </a:t>
            </a:r>
            <a:r>
              <a:rPr lang="en-US" sz="2800" b="1"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(DPA)</a:t>
            </a:r>
          </a:p>
          <a:p>
            <a:pPr marL="0" marR="0">
              <a:lnSpc>
                <a:spcPct val="107000"/>
              </a:lnSpc>
              <a:spcBef>
                <a:spcPts val="0"/>
              </a:spcBef>
              <a:spcAft>
                <a:spcPts val="2000"/>
              </a:spcAft>
            </a:pPr>
            <a:r>
              <a:rPr lang="en-US" sz="2800" b="1" dirty="0">
                <a:solidFill>
                  <a:srgbClr val="595959"/>
                </a:solidFill>
                <a:latin typeface="Franklin Gothic Book" panose="020B0503020102020204" pitchFamily="34" charset="0"/>
                <a:cs typeface="Times New Roman" panose="02020603050405020304" pitchFamily="18" charset="0"/>
              </a:rPr>
              <a:t>Acquisition Fund </a:t>
            </a:r>
            <a:r>
              <a:rPr lang="en-US" sz="2800" dirty="0">
                <a:solidFill>
                  <a:srgbClr val="595959"/>
                </a:solidFill>
                <a:latin typeface="Franklin Gothic Book" panose="020B0503020102020204" pitchFamily="34" charset="0"/>
                <a:cs typeface="Times New Roman" panose="02020603050405020304" pitchFamily="18" charset="0"/>
              </a:rPr>
              <a:t>to combat predatory acquisition </a:t>
            </a:r>
          </a:p>
          <a:p>
            <a:pPr marL="0" marR="0">
              <a:lnSpc>
                <a:spcPct val="107000"/>
              </a:lnSpc>
              <a:spcBef>
                <a:spcPts val="0"/>
              </a:spcBef>
              <a:spcAft>
                <a:spcPts val="2000"/>
              </a:spcAft>
            </a:pPr>
            <a:r>
              <a:rPr lang="en-US" sz="2800" dirty="0">
                <a:solidFill>
                  <a:srgbClr val="595959"/>
                </a:solidFill>
                <a:latin typeface="Franklin Gothic Book" panose="020B0503020102020204" pitchFamily="34" charset="0"/>
                <a:cs typeface="Times New Roman" panose="02020603050405020304" pitchFamily="18" charset="0"/>
              </a:rPr>
              <a:t>Vacant Lots to </a:t>
            </a:r>
            <a:r>
              <a:rPr lang="en-US" sz="2800" b="1" dirty="0">
                <a:solidFill>
                  <a:srgbClr val="595959"/>
                </a:solidFill>
                <a:latin typeface="Franklin Gothic Book" panose="020B0503020102020204" pitchFamily="34" charset="0"/>
                <a:cs typeface="Times New Roman" panose="02020603050405020304" pitchFamily="18" charset="0"/>
              </a:rPr>
              <a:t>1</a:t>
            </a:r>
            <a:r>
              <a:rPr lang="en-US" sz="2800" b="1" baseline="30000" dirty="0">
                <a:solidFill>
                  <a:srgbClr val="595959"/>
                </a:solidFill>
                <a:latin typeface="Franklin Gothic Book" panose="020B0503020102020204" pitchFamily="34" charset="0"/>
                <a:cs typeface="Times New Roman" panose="02020603050405020304" pitchFamily="18" charset="0"/>
              </a:rPr>
              <a:t>st</a:t>
            </a:r>
            <a:r>
              <a:rPr lang="en-US" sz="2800" b="1" dirty="0">
                <a:solidFill>
                  <a:srgbClr val="595959"/>
                </a:solidFill>
                <a:latin typeface="Franklin Gothic Book" panose="020B0503020102020204" pitchFamily="34" charset="0"/>
                <a:cs typeface="Times New Roman" panose="02020603050405020304" pitchFamily="18" charset="0"/>
              </a:rPr>
              <a:t> Generation Homes </a:t>
            </a:r>
          </a:p>
          <a:p>
            <a:pPr marL="0" marR="0">
              <a:lnSpc>
                <a:spcPct val="107000"/>
              </a:lnSpc>
              <a:spcBef>
                <a:spcPts val="0"/>
              </a:spcBef>
              <a:spcAft>
                <a:spcPts val="2000"/>
              </a:spcAft>
            </a:pPr>
            <a:r>
              <a:rPr lang="en-US" sz="2800" b="1" dirty="0">
                <a:solidFill>
                  <a:srgbClr val="595959"/>
                </a:solidFill>
                <a:latin typeface="Franklin Gothic Book" panose="020B0503020102020204" pitchFamily="34" charset="0"/>
                <a:cs typeface="Times New Roman" panose="02020603050405020304" pitchFamily="18" charset="0"/>
              </a:rPr>
              <a:t>Alternative lending </a:t>
            </a:r>
            <a:r>
              <a:rPr lang="en-US" sz="2800" dirty="0">
                <a:solidFill>
                  <a:srgbClr val="595959"/>
                </a:solidFill>
                <a:latin typeface="Franklin Gothic Book" panose="020B0503020102020204" pitchFamily="34" charset="0"/>
                <a:cs typeface="Times New Roman" panose="02020603050405020304" pitchFamily="18" charset="0"/>
              </a:rPr>
              <a:t>based on rental history and 40 – 60% DTI</a:t>
            </a:r>
          </a:p>
        </p:txBody>
      </p:sp>
      <p:pic>
        <p:nvPicPr>
          <p:cNvPr id="66" name="Graphic 20" descr="Hammer with solid fill">
            <a:extLst>
              <a:ext uri="{FF2B5EF4-FFF2-40B4-BE49-F238E27FC236}">
                <a16:creationId xmlns:a16="http://schemas.microsoft.com/office/drawing/2014/main" id="{FEE3297C-2C27-0A13-761F-0DE9C90DB2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71393" y="4142723"/>
            <a:ext cx="635477" cy="635477"/>
          </a:xfrm>
          <a:prstGeom prst="rect">
            <a:avLst/>
          </a:prstGeom>
        </p:spPr>
      </p:pic>
    </p:spTree>
    <p:extLst>
      <p:ext uri="{BB962C8B-B14F-4D97-AF65-F5344CB8AC3E}">
        <p14:creationId xmlns:p14="http://schemas.microsoft.com/office/powerpoint/2010/main" val="1010499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338BC3-10D8-11BC-1971-4EEAA35C5BA2}"/>
              </a:ext>
            </a:extLst>
          </p:cNvPr>
          <p:cNvSpPr/>
          <p:nvPr/>
        </p:nvSpPr>
        <p:spPr>
          <a:xfrm>
            <a:off x="0" y="3161"/>
            <a:ext cx="12192000" cy="780746"/>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 name="Straight Connector 6">
            <a:extLst>
              <a:ext uri="{FF2B5EF4-FFF2-40B4-BE49-F238E27FC236}">
                <a16:creationId xmlns:a16="http://schemas.microsoft.com/office/drawing/2014/main" id="{E2FD0410-34F4-6000-E511-DC4274383C56}"/>
              </a:ext>
            </a:extLst>
          </p:cNvPr>
          <p:cNvCxnSpPr/>
          <p:nvPr/>
        </p:nvCxnSpPr>
        <p:spPr>
          <a:xfrm>
            <a:off x="446562" y="204964"/>
            <a:ext cx="0" cy="3943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AutoShape 55" descr="Decorative arrow for icon." title="Background">
            <a:extLst>
              <a:ext uri="{FF2B5EF4-FFF2-40B4-BE49-F238E27FC236}">
                <a16:creationId xmlns:a16="http://schemas.microsoft.com/office/drawing/2014/main" id="{7DAF7468-1887-E096-3E58-378150A96262}"/>
              </a:ext>
            </a:extLst>
          </p:cNvPr>
          <p:cNvSpPr>
            <a:spLocks noChangeArrowheads="1"/>
          </p:cNvSpPr>
          <p:nvPr/>
        </p:nvSpPr>
        <p:spPr bwMode="auto">
          <a:xfrm>
            <a:off x="9922682" y="0"/>
            <a:ext cx="1447800" cy="1042297"/>
          </a:xfrm>
          <a:prstGeom prst="downArrow">
            <a:avLst>
              <a:gd name="adj1" fmla="val 100000"/>
              <a:gd name="adj2" fmla="val 24996"/>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91440" tIns="45720" rIns="91440" bIns="45720" anchor="t" anchorCtr="0" upright="1">
            <a:noAutofit/>
          </a:bodyPr>
          <a:lstStyle/>
          <a:p>
            <a:endParaRPr lang="en-US"/>
          </a:p>
        </p:txBody>
      </p:sp>
      <p:pic>
        <p:nvPicPr>
          <p:cNvPr id="10" name="Picture 9">
            <a:extLst>
              <a:ext uri="{FF2B5EF4-FFF2-40B4-BE49-F238E27FC236}">
                <a16:creationId xmlns:a16="http://schemas.microsoft.com/office/drawing/2014/main" id="{A30550C2-4448-D774-D2CE-1D67868529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7861" y="-120193"/>
            <a:ext cx="1208250" cy="1042297"/>
          </a:xfrm>
          <a:prstGeom prst="rect">
            <a:avLst/>
          </a:prstGeom>
          <a:noFill/>
          <a:ln>
            <a:noFill/>
          </a:ln>
        </p:spPr>
      </p:pic>
      <p:sp>
        <p:nvSpPr>
          <p:cNvPr id="11" name="Text Box 2">
            <a:extLst>
              <a:ext uri="{FF2B5EF4-FFF2-40B4-BE49-F238E27FC236}">
                <a16:creationId xmlns:a16="http://schemas.microsoft.com/office/drawing/2014/main" id="{04C14E75-F288-8ACE-F865-DA76583B446B}"/>
              </a:ext>
            </a:extLst>
          </p:cNvPr>
          <p:cNvSpPr txBox="1">
            <a:spLocks noChangeArrowheads="1"/>
          </p:cNvSpPr>
          <p:nvPr/>
        </p:nvSpPr>
        <p:spPr bwMode="auto">
          <a:xfrm>
            <a:off x="498764" y="181222"/>
            <a:ext cx="8925154" cy="43653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2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Collective Affordable Housing Plan: 2024 Q2 Update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DF7363EB-D4CD-3929-3760-A96A462C0AC7}"/>
              </a:ext>
            </a:extLst>
          </p:cNvPr>
          <p:cNvCxnSpPr/>
          <p:nvPr/>
        </p:nvCxnSpPr>
        <p:spPr>
          <a:xfrm>
            <a:off x="456379" y="6293302"/>
            <a:ext cx="0" cy="3943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A4FA7652-105B-F0FE-4F2C-6DA8E7C5EC1C}"/>
              </a:ext>
            </a:extLst>
          </p:cNvPr>
          <p:cNvGraphicFramePr>
            <a:graphicFrameLocks noGrp="1"/>
          </p:cNvGraphicFramePr>
          <p:nvPr>
            <p:ph idx="1"/>
          </p:nvPr>
        </p:nvGraphicFramePr>
        <p:xfrm>
          <a:off x="181921" y="1557644"/>
          <a:ext cx="11422620" cy="4267200"/>
        </p:xfrm>
        <a:graphic>
          <a:graphicData uri="http://schemas.openxmlformats.org/drawingml/2006/table">
            <a:tbl>
              <a:tblPr firstRow="1" bandRow="1">
                <a:tableStyleId>{5C22544A-7EE6-4342-B048-85BDC9FD1C3A}</a:tableStyleId>
              </a:tblPr>
              <a:tblGrid>
                <a:gridCol w="2284524">
                  <a:extLst>
                    <a:ext uri="{9D8B030D-6E8A-4147-A177-3AD203B41FA5}">
                      <a16:colId xmlns:a16="http://schemas.microsoft.com/office/drawing/2014/main" val="3597511016"/>
                    </a:ext>
                  </a:extLst>
                </a:gridCol>
                <a:gridCol w="2284524">
                  <a:extLst>
                    <a:ext uri="{9D8B030D-6E8A-4147-A177-3AD203B41FA5}">
                      <a16:colId xmlns:a16="http://schemas.microsoft.com/office/drawing/2014/main" val="201339907"/>
                    </a:ext>
                  </a:extLst>
                </a:gridCol>
                <a:gridCol w="2284524">
                  <a:extLst>
                    <a:ext uri="{9D8B030D-6E8A-4147-A177-3AD203B41FA5}">
                      <a16:colId xmlns:a16="http://schemas.microsoft.com/office/drawing/2014/main" val="3224632542"/>
                    </a:ext>
                  </a:extLst>
                </a:gridCol>
                <a:gridCol w="2284524">
                  <a:extLst>
                    <a:ext uri="{9D8B030D-6E8A-4147-A177-3AD203B41FA5}">
                      <a16:colId xmlns:a16="http://schemas.microsoft.com/office/drawing/2014/main" val="3867591384"/>
                    </a:ext>
                  </a:extLst>
                </a:gridCol>
                <a:gridCol w="2284524">
                  <a:extLst>
                    <a:ext uri="{9D8B030D-6E8A-4147-A177-3AD203B41FA5}">
                      <a16:colId xmlns:a16="http://schemas.microsoft.com/office/drawing/2014/main" val="3906076998"/>
                    </a:ext>
                  </a:extLst>
                </a:gridCol>
              </a:tblGrid>
              <a:tr h="280343">
                <a:tc>
                  <a:txBody>
                    <a:bodyPr/>
                    <a:lstStyle/>
                    <a:p>
                      <a:endParaRPr lang="en-US" dirty="0"/>
                    </a:p>
                  </a:txBody>
                  <a:tcPr/>
                </a:tc>
                <a:tc>
                  <a:txBody>
                    <a:bodyPr/>
                    <a:lstStyle/>
                    <a:p>
                      <a:pPr algn="ctr"/>
                      <a:r>
                        <a:rPr lang="en-US" dirty="0"/>
                        <a:t>Grow DPA</a:t>
                      </a:r>
                    </a:p>
                  </a:txBody>
                  <a:tcPr/>
                </a:tc>
                <a:tc>
                  <a:txBody>
                    <a:bodyPr/>
                    <a:lstStyle/>
                    <a:p>
                      <a:pPr algn="ctr"/>
                      <a:r>
                        <a:rPr lang="en-US" dirty="0"/>
                        <a:t>Acquisition Fund</a:t>
                      </a:r>
                    </a:p>
                  </a:txBody>
                  <a:tcPr/>
                </a:tc>
                <a:tc>
                  <a:txBody>
                    <a:bodyPr/>
                    <a:lstStyle/>
                    <a:p>
                      <a:pPr algn="ctr"/>
                      <a:r>
                        <a:rPr lang="en-US" dirty="0"/>
                        <a:t>Entry Level Homes</a:t>
                      </a:r>
                    </a:p>
                  </a:txBody>
                  <a:tcPr/>
                </a:tc>
                <a:tc>
                  <a:txBody>
                    <a:bodyPr/>
                    <a:lstStyle/>
                    <a:p>
                      <a:pPr algn="ctr"/>
                      <a:r>
                        <a:rPr lang="en-US" dirty="0"/>
                        <a:t>Alternative Lending</a:t>
                      </a:r>
                    </a:p>
                  </a:txBody>
                  <a:tcPr/>
                </a:tc>
                <a:extLst>
                  <a:ext uri="{0D108BD9-81ED-4DB2-BD59-A6C34878D82A}">
                    <a16:rowId xmlns:a16="http://schemas.microsoft.com/office/drawing/2014/main" val="2030230354"/>
                  </a:ext>
                </a:extLst>
              </a:tr>
              <a:tr h="616261">
                <a:tc>
                  <a:txBody>
                    <a:bodyPr/>
                    <a:lstStyle/>
                    <a:p>
                      <a:pPr marL="0" indent="-231775" algn="l" defTabSz="914400" rtl="0" eaLnBrk="1" latinLnBrk="0" hangingPunct="1"/>
                      <a:r>
                        <a:rPr lang="en-US" sz="2000" b="1" kern="1200" dirty="0">
                          <a:solidFill>
                            <a:schemeClr val="dk1"/>
                          </a:solidFill>
                          <a:latin typeface="+mn-lt"/>
                          <a:ea typeface="+mn-ea"/>
                          <a:cs typeface="+mn-cs"/>
                        </a:rPr>
                        <a:t>Long Term Goal</a:t>
                      </a:r>
                    </a:p>
                  </a:txBody>
                  <a:tcPr/>
                </a:tc>
                <a:tc>
                  <a:txBody>
                    <a:bodyPr/>
                    <a:lstStyle/>
                    <a:p>
                      <a:pPr marL="0" indent="0">
                        <a:buFontTx/>
                        <a:buNone/>
                      </a:pPr>
                      <a:r>
                        <a:rPr lang="en-US" sz="1400" dirty="0"/>
                        <a:t>Grow Down Payment Assistance (DPA) &amp; Homebuyer Counseling by 10% each year for 5 years</a:t>
                      </a:r>
                    </a:p>
                  </a:txBody>
                  <a:tcPr/>
                </a:tc>
                <a:tc>
                  <a:txBody>
                    <a:bodyPr/>
                    <a:lstStyle/>
                    <a:p>
                      <a:pPr marL="0" indent="0">
                        <a:buNone/>
                      </a:pPr>
                      <a:r>
                        <a:rPr lang="en-US" sz="1400" kern="1200" dirty="0">
                          <a:solidFill>
                            <a:schemeClr val="dk1"/>
                          </a:solidFill>
                          <a:latin typeface="+mn-lt"/>
                          <a:ea typeface="+mn-ea"/>
                          <a:cs typeface="+mn-cs"/>
                        </a:rPr>
                        <a:t>Acquire 100 single family homes and duplexes every year that would otherwise be investor owned and sell to homeowners</a:t>
                      </a:r>
                    </a:p>
                  </a:txBody>
                  <a:tcPr/>
                </a:tc>
                <a:tc>
                  <a:txBody>
                    <a:bodyPr/>
                    <a:lstStyle/>
                    <a:p>
                      <a:pPr marL="0" indent="0">
                        <a:buFontTx/>
                        <a:buNone/>
                      </a:pPr>
                      <a:r>
                        <a:rPr lang="en-US" sz="1400" dirty="0"/>
                        <a:t>Construct 100 entry level homes on vacant lots every year</a:t>
                      </a:r>
                    </a:p>
                  </a:txBody>
                  <a:tcPr/>
                </a:tc>
                <a:tc>
                  <a:txBody>
                    <a:bodyPr/>
                    <a:lstStyle/>
                    <a:p>
                      <a:pPr marL="0" indent="0">
                        <a:buFontTx/>
                        <a:buNone/>
                      </a:pPr>
                      <a:r>
                        <a:rPr lang="en-US" sz="1400" dirty="0"/>
                        <a:t>Create a local lending pool that lends to first time homebuyers based on rental history</a:t>
                      </a:r>
                    </a:p>
                  </a:txBody>
                  <a:tcPr/>
                </a:tc>
                <a:extLst>
                  <a:ext uri="{0D108BD9-81ED-4DB2-BD59-A6C34878D82A}">
                    <a16:rowId xmlns:a16="http://schemas.microsoft.com/office/drawing/2014/main" val="766392825"/>
                  </a:ext>
                </a:extLst>
              </a:tr>
              <a:tr h="691257">
                <a:tc>
                  <a:txBody>
                    <a:bodyPr/>
                    <a:lstStyle/>
                    <a:p>
                      <a:pPr marL="0" algn="l" defTabSz="914400" rtl="0" eaLnBrk="1" latinLnBrk="0" hangingPunct="1"/>
                      <a:r>
                        <a:rPr lang="en-US" sz="2000" b="1" kern="1200" dirty="0">
                          <a:solidFill>
                            <a:schemeClr val="dk1"/>
                          </a:solidFill>
                          <a:latin typeface="+mn-lt"/>
                          <a:ea typeface="+mn-ea"/>
                          <a:cs typeface="+mn-cs"/>
                        </a:rPr>
                        <a:t>Q1 OKR</a:t>
                      </a:r>
                    </a:p>
                    <a:p>
                      <a:pPr marL="0" algn="l" defTabSz="914400" rtl="0" eaLnBrk="1" latinLnBrk="0" hangingPunct="1"/>
                      <a:r>
                        <a:rPr lang="en-US" sz="2000" b="1" kern="1200" dirty="0">
                          <a:solidFill>
                            <a:schemeClr val="dk1"/>
                          </a:solidFill>
                          <a:latin typeface="+mn-lt"/>
                          <a:ea typeface="+mn-ea"/>
                          <a:cs typeface="+mn-cs"/>
                        </a:rPr>
                        <a:t>Update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kern="1200" dirty="0">
                          <a:solidFill>
                            <a:schemeClr val="dk1"/>
                          </a:solidFill>
                          <a:latin typeface="+mn-lt"/>
                          <a:ea typeface="+mn-ea"/>
                          <a:cs typeface="+mn-cs"/>
                        </a:rPr>
                        <a:t>Complete Agreements with HBC organizations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t>LIHTC Expiration ASAP Session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t>Backbone TID approved by City Staff</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400" dirty="0"/>
                    </a:p>
                  </a:txBody>
                  <a:tcPr/>
                </a:tc>
                <a:tc>
                  <a:txBody>
                    <a:bodyPr/>
                    <a:lstStyle/>
                    <a:p>
                      <a:pPr marL="285750" indent="-285750">
                        <a:buFont typeface="Wingdings" panose="05000000000000000000" pitchFamily="2" charset="2"/>
                        <a:buChar char="ü"/>
                      </a:pPr>
                      <a:r>
                        <a:rPr lang="en-US" sz="1400" dirty="0"/>
                        <a:t>Conversations with Investors.</a:t>
                      </a:r>
                    </a:p>
                    <a:p>
                      <a:pPr marL="171450" indent="-171450">
                        <a:buFontTx/>
                        <a:buChar char="-"/>
                      </a:pPr>
                      <a:endParaRPr lang="en-US" sz="1400" dirty="0"/>
                    </a:p>
                  </a:txBody>
                  <a:tcPr/>
                </a:tc>
                <a:extLst>
                  <a:ext uri="{0D108BD9-81ED-4DB2-BD59-A6C34878D82A}">
                    <a16:rowId xmlns:a16="http://schemas.microsoft.com/office/drawing/2014/main" val="3436419428"/>
                  </a:ext>
                </a:extLst>
              </a:tr>
              <a:tr h="691257">
                <a:tc>
                  <a:txBody>
                    <a:bodyPr/>
                    <a:lstStyle/>
                    <a:p>
                      <a:r>
                        <a:rPr lang="en-US" sz="2000" b="1" dirty="0"/>
                        <a:t>Recommended Q2 OKR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Integrate quarterly neighborhood organization meeting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Distribute funds to HBC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Launch Section 8 to Homeowner Team</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Launch LIHTC expiration team</a:t>
                      </a:r>
                    </a:p>
                    <a:p>
                      <a:pPr marL="171450" indent="-171450">
                        <a:buFont typeface="Wingdings" panose="05000000000000000000" pitchFamily="2" charset="2"/>
                        <a:buChar char="q"/>
                      </a:pPr>
                      <a:endParaRPr lang="en-US"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Complete 25 Foot wide lot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Submit Harambee TID Information to City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Begin Planning Lindsay Heights TID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CDA Board support of Grow MKE</a:t>
                      </a:r>
                    </a:p>
                    <a:p>
                      <a:pPr marL="171450" indent="-171450">
                        <a:buFont typeface="Wingdings" panose="05000000000000000000" pitchFamily="2" charset="2"/>
                        <a:buChar char="ü"/>
                      </a:pPr>
                      <a:endParaRPr lang="en-US" sz="1400" dirty="0"/>
                    </a:p>
                  </a:txBody>
                  <a:tcPr/>
                </a:tc>
                <a:tc>
                  <a:txBody>
                    <a:bodyPr/>
                    <a:lstStyle/>
                    <a:p>
                      <a:pPr marL="285750" indent="-285750">
                        <a:buFont typeface="Wingdings" panose="05000000000000000000" pitchFamily="2" charset="2"/>
                        <a:buChar char="q"/>
                      </a:pPr>
                      <a:r>
                        <a:rPr lang="en-US" sz="1400" dirty="0"/>
                        <a:t>Pitch plan to investor challenge</a:t>
                      </a:r>
                    </a:p>
                  </a:txBody>
                  <a:tcPr/>
                </a:tc>
                <a:extLst>
                  <a:ext uri="{0D108BD9-81ED-4DB2-BD59-A6C34878D82A}">
                    <a16:rowId xmlns:a16="http://schemas.microsoft.com/office/drawing/2014/main" val="1667001463"/>
                  </a:ext>
                </a:extLst>
              </a:tr>
            </a:tbl>
          </a:graphicData>
        </a:graphic>
      </p:graphicFrame>
      <p:pic>
        <p:nvPicPr>
          <p:cNvPr id="8" name="Graphic 17" descr="Neighborhood with solid fill">
            <a:extLst>
              <a:ext uri="{FF2B5EF4-FFF2-40B4-BE49-F238E27FC236}">
                <a16:creationId xmlns:a16="http://schemas.microsoft.com/office/drawing/2014/main" id="{7B237FDE-9EEC-7877-112B-4FFA4B8C0B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2278" y="838979"/>
            <a:ext cx="621906" cy="621906"/>
          </a:xfrm>
          <a:prstGeom prst="rect">
            <a:avLst/>
          </a:prstGeom>
        </p:spPr>
      </p:pic>
      <p:pic>
        <p:nvPicPr>
          <p:cNvPr id="17" name="Graphic 18" descr="Open book outline">
            <a:extLst>
              <a:ext uri="{FF2B5EF4-FFF2-40B4-BE49-F238E27FC236}">
                <a16:creationId xmlns:a16="http://schemas.microsoft.com/office/drawing/2014/main" id="{87FBB7AD-7533-15F4-F968-FD56FA4ED8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0386" y="948085"/>
            <a:ext cx="555298" cy="555298"/>
          </a:xfrm>
          <a:prstGeom prst="rect">
            <a:avLst/>
          </a:prstGeom>
        </p:spPr>
      </p:pic>
      <p:pic>
        <p:nvPicPr>
          <p:cNvPr id="19" name="Graphic 16" descr="Mortgage with solid fill">
            <a:extLst>
              <a:ext uri="{FF2B5EF4-FFF2-40B4-BE49-F238E27FC236}">
                <a16:creationId xmlns:a16="http://schemas.microsoft.com/office/drawing/2014/main" id="{B340FDA0-F87B-5D3B-3F9D-3294A7F810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83455" y="1047791"/>
            <a:ext cx="494378" cy="494378"/>
          </a:xfrm>
          <a:prstGeom prst="rect">
            <a:avLst/>
          </a:prstGeom>
        </p:spPr>
      </p:pic>
      <p:pic>
        <p:nvPicPr>
          <p:cNvPr id="20" name="Graphic 20" descr="Hammer with solid fill">
            <a:extLst>
              <a:ext uri="{FF2B5EF4-FFF2-40B4-BE49-F238E27FC236}">
                <a16:creationId xmlns:a16="http://schemas.microsoft.com/office/drawing/2014/main" id="{0AFF2954-5E5E-B905-BB8E-624351DE24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4805" y="1097223"/>
            <a:ext cx="363662" cy="363662"/>
          </a:xfrm>
          <a:prstGeom prst="rect">
            <a:avLst/>
          </a:prstGeom>
        </p:spPr>
      </p:pic>
    </p:spTree>
    <p:extLst>
      <p:ext uri="{BB962C8B-B14F-4D97-AF65-F5344CB8AC3E}">
        <p14:creationId xmlns:p14="http://schemas.microsoft.com/office/powerpoint/2010/main" val="389272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C39A4-B596-487A-8E4C-01AE9E243139}"/>
              </a:ext>
            </a:extLst>
          </p:cNvPr>
          <p:cNvSpPr/>
          <p:nvPr/>
        </p:nvSpPr>
        <p:spPr>
          <a:xfrm>
            <a:off x="0" y="-5195"/>
            <a:ext cx="12192000" cy="780415"/>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AutoShape 55" descr="Decorative arrow for icon." title="Background">
            <a:extLst>
              <a:ext uri="{FF2B5EF4-FFF2-40B4-BE49-F238E27FC236}">
                <a16:creationId xmlns:a16="http://schemas.microsoft.com/office/drawing/2014/main" id="{11C75A59-3219-4142-83E3-D7A8C03F60D1}"/>
              </a:ext>
            </a:extLst>
          </p:cNvPr>
          <p:cNvSpPr>
            <a:spLocks noChangeArrowheads="1"/>
          </p:cNvSpPr>
          <p:nvPr/>
        </p:nvSpPr>
        <p:spPr bwMode="auto">
          <a:xfrm>
            <a:off x="9899880" y="0"/>
            <a:ext cx="1447800" cy="1539240"/>
          </a:xfrm>
          <a:prstGeom prst="downArrow">
            <a:avLst>
              <a:gd name="adj1" fmla="val 100000"/>
              <a:gd name="adj2" fmla="val 24996"/>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91440" tIns="45720" rIns="91440" bIns="45720" anchor="t" anchorCtr="0" upright="1">
            <a:noAutofit/>
          </a:bodyPr>
          <a:lstStyle/>
          <a:p>
            <a:endParaRPr lang="en-US"/>
          </a:p>
        </p:txBody>
      </p:sp>
      <p:cxnSp>
        <p:nvCxnSpPr>
          <p:cNvPr id="6" name="Straight Connector 5">
            <a:extLst>
              <a:ext uri="{FF2B5EF4-FFF2-40B4-BE49-F238E27FC236}">
                <a16:creationId xmlns:a16="http://schemas.microsoft.com/office/drawing/2014/main" id="{CBC91653-2D4B-4974-8E50-8BBE054C317F}"/>
              </a:ext>
            </a:extLst>
          </p:cNvPr>
          <p:cNvCxnSpPr/>
          <p:nvPr/>
        </p:nvCxnSpPr>
        <p:spPr>
          <a:xfrm>
            <a:off x="446405" y="213360"/>
            <a:ext cx="0" cy="393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5419F35-1BF2-4E38-8B33-E54D87F33D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4320" y="0"/>
            <a:ext cx="1552575" cy="1339215"/>
          </a:xfrm>
          <a:prstGeom prst="rect">
            <a:avLst/>
          </a:prstGeom>
          <a:noFill/>
          <a:ln>
            <a:noFill/>
          </a:ln>
        </p:spPr>
      </p:pic>
      <p:sp>
        <p:nvSpPr>
          <p:cNvPr id="8" name="Text Box 2">
            <a:extLst>
              <a:ext uri="{FF2B5EF4-FFF2-40B4-BE49-F238E27FC236}">
                <a16:creationId xmlns:a16="http://schemas.microsoft.com/office/drawing/2014/main" id="{2CD0C3EE-6ED0-4B1A-81D7-EBE1EFA516A5}"/>
              </a:ext>
            </a:extLst>
          </p:cNvPr>
          <p:cNvSpPr txBox="1">
            <a:spLocks noChangeArrowheads="1"/>
          </p:cNvSpPr>
          <p:nvPr/>
        </p:nvSpPr>
        <p:spPr bwMode="auto">
          <a:xfrm>
            <a:off x="552045" y="108410"/>
            <a:ext cx="7266305" cy="76136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600" b="1"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What is affordable housing?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2D40CB61-8FA0-4B0E-A594-70A6894C43FB}"/>
              </a:ext>
            </a:extLst>
          </p:cNvPr>
          <p:cNvGrpSpPr/>
          <p:nvPr/>
        </p:nvGrpSpPr>
        <p:grpSpPr>
          <a:xfrm>
            <a:off x="1111770" y="1648285"/>
            <a:ext cx="2921000" cy="4306252"/>
            <a:chOff x="1111770" y="1648285"/>
            <a:chExt cx="2921000" cy="4306252"/>
          </a:xfrm>
        </p:grpSpPr>
        <p:pic>
          <p:nvPicPr>
            <p:cNvPr id="11" name="Graphic 12" descr="Home1 with solid fill">
              <a:extLst>
                <a:ext uri="{FF2B5EF4-FFF2-40B4-BE49-F238E27FC236}">
                  <a16:creationId xmlns:a16="http://schemas.microsoft.com/office/drawing/2014/main" id="{A687AA30-3BEC-47F1-B579-405CEF24E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3370" y="1648285"/>
              <a:ext cx="2600325" cy="2600325"/>
            </a:xfrm>
            <a:prstGeom prst="rect">
              <a:avLst/>
            </a:prstGeom>
          </p:spPr>
        </p:pic>
        <p:sp>
          <p:nvSpPr>
            <p:cNvPr id="22" name="Text Box 2">
              <a:extLst>
                <a:ext uri="{FF2B5EF4-FFF2-40B4-BE49-F238E27FC236}">
                  <a16:creationId xmlns:a16="http://schemas.microsoft.com/office/drawing/2014/main" id="{3D08EAD1-E31C-4BDF-87EC-52AD84A26A78}"/>
                </a:ext>
              </a:extLst>
            </p:cNvPr>
            <p:cNvSpPr txBox="1">
              <a:spLocks noChangeArrowheads="1"/>
            </p:cNvSpPr>
            <p:nvPr/>
          </p:nvSpPr>
          <p:spPr bwMode="auto">
            <a:xfrm>
              <a:off x="1111770" y="4199397"/>
              <a:ext cx="2921000" cy="175514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cap="all" dirty="0">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affordable housing is when a home is available for 30% of a FAMILY’S income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2EA83F5-57BD-48D8-91F4-5CF335947A61}"/>
              </a:ext>
            </a:extLst>
          </p:cNvPr>
          <p:cNvGrpSpPr/>
          <p:nvPr/>
        </p:nvGrpSpPr>
        <p:grpSpPr>
          <a:xfrm>
            <a:off x="4274070" y="1814020"/>
            <a:ext cx="3144520" cy="4063047"/>
            <a:chOff x="4274070" y="1814020"/>
            <a:chExt cx="3144520" cy="4063047"/>
          </a:xfrm>
        </p:grpSpPr>
        <p:cxnSp>
          <p:nvCxnSpPr>
            <p:cNvPr id="9" name="Straight Connector 8">
              <a:extLst>
                <a:ext uri="{FF2B5EF4-FFF2-40B4-BE49-F238E27FC236}">
                  <a16:creationId xmlns:a16="http://schemas.microsoft.com/office/drawing/2014/main" id="{1EAE7F76-23C5-46C8-B6A5-D955B36DB959}"/>
                </a:ext>
              </a:extLst>
            </p:cNvPr>
            <p:cNvCxnSpPr/>
            <p:nvPr/>
          </p:nvCxnSpPr>
          <p:spPr>
            <a:xfrm>
              <a:off x="4274070" y="2046430"/>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pic>
          <p:nvPicPr>
            <p:cNvPr id="12" name="Graphic 58" descr="Graduation cap with solid fill">
              <a:extLst>
                <a:ext uri="{FF2B5EF4-FFF2-40B4-BE49-F238E27FC236}">
                  <a16:creationId xmlns:a16="http://schemas.microsoft.com/office/drawing/2014/main" id="{B0D6EBB0-DAA3-4224-93AC-D0DAA4D5F7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0935" y="1814020"/>
              <a:ext cx="2600325" cy="2600325"/>
            </a:xfrm>
            <a:prstGeom prst="rect">
              <a:avLst/>
            </a:prstGeom>
          </p:spPr>
        </p:pic>
        <p:sp>
          <p:nvSpPr>
            <p:cNvPr id="23" name="Text Box 2">
              <a:extLst>
                <a:ext uri="{FF2B5EF4-FFF2-40B4-BE49-F238E27FC236}">
                  <a16:creationId xmlns:a16="http://schemas.microsoft.com/office/drawing/2014/main" id="{FB1D9B8F-E62F-439E-B0AF-0821866B4920}"/>
                </a:ext>
              </a:extLst>
            </p:cNvPr>
            <p:cNvSpPr txBox="1">
              <a:spLocks noChangeArrowheads="1"/>
            </p:cNvSpPr>
            <p:nvPr/>
          </p:nvSpPr>
          <p:spPr bwMode="auto">
            <a:xfrm>
              <a:off x="4497590" y="4183522"/>
              <a:ext cx="2921000" cy="169354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400" cap="all">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for families like early childhood EDUCATORS that’s $650/month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115CADE3-7A19-415D-8B0F-E2E586234519}"/>
              </a:ext>
            </a:extLst>
          </p:cNvPr>
          <p:cNvGrpSpPr/>
          <p:nvPr/>
        </p:nvGrpSpPr>
        <p:grpSpPr>
          <a:xfrm>
            <a:off x="7515745" y="1636220"/>
            <a:ext cx="3225165" cy="4242752"/>
            <a:chOff x="7515745" y="1636220"/>
            <a:chExt cx="3225165" cy="4242752"/>
          </a:xfrm>
        </p:grpSpPr>
        <p:cxnSp>
          <p:nvCxnSpPr>
            <p:cNvPr id="10" name="Straight Connector 9">
              <a:extLst>
                <a:ext uri="{FF2B5EF4-FFF2-40B4-BE49-F238E27FC236}">
                  <a16:creationId xmlns:a16="http://schemas.microsoft.com/office/drawing/2014/main" id="{196B5D59-97D1-453B-8198-2222A8680D25}"/>
                </a:ext>
              </a:extLst>
            </p:cNvPr>
            <p:cNvCxnSpPr/>
            <p:nvPr/>
          </p:nvCxnSpPr>
          <p:spPr>
            <a:xfrm>
              <a:off x="7515745" y="2092150"/>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pic>
          <p:nvPicPr>
            <p:cNvPr id="13" name="Graphic 59" descr="Home with solid fill">
              <a:extLst>
                <a:ext uri="{FF2B5EF4-FFF2-40B4-BE49-F238E27FC236}">
                  <a16:creationId xmlns:a16="http://schemas.microsoft.com/office/drawing/2014/main" id="{DAEF32C0-AC10-4FE3-BDA0-3F5058B9C5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96415" y="3227530"/>
              <a:ext cx="914400" cy="914400"/>
            </a:xfrm>
            <a:prstGeom prst="rect">
              <a:avLst/>
            </a:prstGeom>
          </p:spPr>
        </p:pic>
        <p:pic>
          <p:nvPicPr>
            <p:cNvPr id="14" name="Graphic 60" descr="Home with solid fill">
              <a:extLst>
                <a:ext uri="{FF2B5EF4-FFF2-40B4-BE49-F238E27FC236}">
                  <a16:creationId xmlns:a16="http://schemas.microsoft.com/office/drawing/2014/main" id="{58DCFC88-C07A-4210-9F33-BC6039B915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3515" y="3224355"/>
              <a:ext cx="914400" cy="914400"/>
            </a:xfrm>
            <a:prstGeom prst="rect">
              <a:avLst/>
            </a:prstGeom>
          </p:spPr>
        </p:pic>
        <p:pic>
          <p:nvPicPr>
            <p:cNvPr id="15" name="Graphic 61" descr="Home with solid fill">
              <a:extLst>
                <a:ext uri="{FF2B5EF4-FFF2-40B4-BE49-F238E27FC236}">
                  <a16:creationId xmlns:a16="http://schemas.microsoft.com/office/drawing/2014/main" id="{7D5E189D-0F26-4913-B6EA-5CDB6D8040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220" y="3224990"/>
              <a:ext cx="914400" cy="914400"/>
            </a:xfrm>
            <a:prstGeom prst="rect">
              <a:avLst/>
            </a:prstGeom>
          </p:spPr>
        </p:pic>
        <p:pic>
          <p:nvPicPr>
            <p:cNvPr id="16" name="Graphic 62" descr="Home with solid fill">
              <a:extLst>
                <a:ext uri="{FF2B5EF4-FFF2-40B4-BE49-F238E27FC236}">
                  <a16:creationId xmlns:a16="http://schemas.microsoft.com/office/drawing/2014/main" id="{5F461929-7BC9-4250-BB57-3871568BDA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72920" y="2422985"/>
              <a:ext cx="914400" cy="914400"/>
            </a:xfrm>
            <a:prstGeom prst="rect">
              <a:avLst/>
            </a:prstGeom>
          </p:spPr>
        </p:pic>
        <p:pic>
          <p:nvPicPr>
            <p:cNvPr id="17" name="Graphic 194" descr="Renovation (House With Sparkles) with solid fill">
              <a:extLst>
                <a:ext uri="{FF2B5EF4-FFF2-40B4-BE49-F238E27FC236}">
                  <a16:creationId xmlns:a16="http://schemas.microsoft.com/office/drawing/2014/main" id="{E4788F7B-C92F-4E55-AC0E-A193994A67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98750" y="2419810"/>
              <a:ext cx="914400" cy="914400"/>
            </a:xfrm>
            <a:prstGeom prst="rect">
              <a:avLst/>
            </a:prstGeom>
          </p:spPr>
        </p:pic>
        <p:pic>
          <p:nvPicPr>
            <p:cNvPr id="18" name="Graphic 195" descr="Home with solid fill">
              <a:extLst>
                <a:ext uri="{FF2B5EF4-FFF2-40B4-BE49-F238E27FC236}">
                  <a16:creationId xmlns:a16="http://schemas.microsoft.com/office/drawing/2014/main" id="{BC63C4E2-DF15-4FC7-B89F-D9C0B19678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41725" y="2420445"/>
              <a:ext cx="914400" cy="914400"/>
            </a:xfrm>
            <a:prstGeom prst="rect">
              <a:avLst/>
            </a:prstGeom>
          </p:spPr>
        </p:pic>
        <p:pic>
          <p:nvPicPr>
            <p:cNvPr id="19" name="Graphic 196" descr="Home with solid fill">
              <a:extLst>
                <a:ext uri="{FF2B5EF4-FFF2-40B4-BE49-F238E27FC236}">
                  <a16:creationId xmlns:a16="http://schemas.microsoft.com/office/drawing/2014/main" id="{D38EADA3-CEAC-4614-A2F8-CDE16F9DC9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0855" y="1639395"/>
              <a:ext cx="914400" cy="914400"/>
            </a:xfrm>
            <a:prstGeom prst="rect">
              <a:avLst/>
            </a:prstGeom>
          </p:spPr>
        </p:pic>
        <p:pic>
          <p:nvPicPr>
            <p:cNvPr id="20" name="Graphic 197" descr="Home with solid fill">
              <a:extLst>
                <a:ext uri="{FF2B5EF4-FFF2-40B4-BE49-F238E27FC236}">
                  <a16:creationId xmlns:a16="http://schemas.microsoft.com/office/drawing/2014/main" id="{FB912D94-556E-4B5E-97B6-2CD0D1A0E2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7955" y="1636220"/>
              <a:ext cx="914400" cy="914400"/>
            </a:xfrm>
            <a:prstGeom prst="rect">
              <a:avLst/>
            </a:prstGeom>
          </p:spPr>
        </p:pic>
        <p:pic>
          <p:nvPicPr>
            <p:cNvPr id="21" name="Graphic 198" descr="Home with solid fill">
              <a:extLst>
                <a:ext uri="{FF2B5EF4-FFF2-40B4-BE49-F238E27FC236}">
                  <a16:creationId xmlns:a16="http://schemas.microsoft.com/office/drawing/2014/main" id="{DE3BEAEC-224B-4685-BF5A-39F0440B0D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9660" y="1636855"/>
              <a:ext cx="914400" cy="914400"/>
            </a:xfrm>
            <a:prstGeom prst="rect">
              <a:avLst/>
            </a:prstGeom>
          </p:spPr>
        </p:pic>
        <p:sp>
          <p:nvSpPr>
            <p:cNvPr id="24" name="Text Box 2">
              <a:extLst>
                <a:ext uri="{FF2B5EF4-FFF2-40B4-BE49-F238E27FC236}">
                  <a16:creationId xmlns:a16="http://schemas.microsoft.com/office/drawing/2014/main" id="{590A9777-E464-413E-A64F-448577583586}"/>
                </a:ext>
              </a:extLst>
            </p:cNvPr>
            <p:cNvSpPr txBox="1">
              <a:spLocks noChangeArrowheads="1"/>
            </p:cNvSpPr>
            <p:nvPr/>
          </p:nvSpPr>
          <p:spPr bwMode="auto">
            <a:xfrm>
              <a:off x="7760855" y="4185427"/>
              <a:ext cx="2980055" cy="169354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400" cap="all">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with good policy a quality affordable home is available for everyone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5" name="Rectangle 24">
            <a:extLst>
              <a:ext uri="{FF2B5EF4-FFF2-40B4-BE49-F238E27FC236}">
                <a16:creationId xmlns:a16="http://schemas.microsoft.com/office/drawing/2014/main" id="{B5FF9E27-9F29-4181-A0E5-0D5947EF7348}"/>
              </a:ext>
            </a:extLst>
          </p:cNvPr>
          <p:cNvSpPr/>
          <p:nvPr/>
        </p:nvSpPr>
        <p:spPr>
          <a:xfrm>
            <a:off x="0" y="6065520"/>
            <a:ext cx="12192000" cy="78105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Text Box 2">
            <a:extLst>
              <a:ext uri="{FF2B5EF4-FFF2-40B4-BE49-F238E27FC236}">
                <a16:creationId xmlns:a16="http://schemas.microsoft.com/office/drawing/2014/main" id="{7B89908E-2DCE-4CEC-866B-4F287837D851}"/>
              </a:ext>
            </a:extLst>
          </p:cNvPr>
          <p:cNvSpPr txBox="1">
            <a:spLocks noChangeArrowheads="1"/>
          </p:cNvSpPr>
          <p:nvPr/>
        </p:nvSpPr>
        <p:spPr bwMode="auto">
          <a:xfrm>
            <a:off x="504825" y="6226810"/>
            <a:ext cx="9361805" cy="54356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2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for additional information &amp; updates visit </a:t>
            </a:r>
            <a:r>
              <a:rPr lang="en-US" sz="2200" u="sng" cap="all">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hlinkClick r:id="rId11"/>
              </a:rPr>
              <a:t>www.housingPlan.org</a:t>
            </a:r>
            <a:r>
              <a:rPr lang="en-US" sz="2400" cap="all">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7DA7B229-3DD3-4D49-915A-7EDBD7ECADD0}"/>
              </a:ext>
            </a:extLst>
          </p:cNvPr>
          <p:cNvCxnSpPr/>
          <p:nvPr/>
        </p:nvCxnSpPr>
        <p:spPr>
          <a:xfrm>
            <a:off x="471170" y="6237605"/>
            <a:ext cx="0" cy="3943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9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C39A4-B596-487A-8E4C-01AE9E243139}"/>
              </a:ext>
            </a:extLst>
          </p:cNvPr>
          <p:cNvSpPr/>
          <p:nvPr/>
        </p:nvSpPr>
        <p:spPr>
          <a:xfrm>
            <a:off x="0" y="-5195"/>
            <a:ext cx="12192000" cy="780415"/>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 name="Straight Connector 5">
            <a:extLst>
              <a:ext uri="{FF2B5EF4-FFF2-40B4-BE49-F238E27FC236}">
                <a16:creationId xmlns:a16="http://schemas.microsoft.com/office/drawing/2014/main" id="{CBC91653-2D4B-4974-8E50-8BBE054C317F}"/>
              </a:ext>
            </a:extLst>
          </p:cNvPr>
          <p:cNvCxnSpPr/>
          <p:nvPr/>
        </p:nvCxnSpPr>
        <p:spPr>
          <a:xfrm>
            <a:off x="446405" y="213360"/>
            <a:ext cx="0" cy="393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Box 2">
            <a:extLst>
              <a:ext uri="{FF2B5EF4-FFF2-40B4-BE49-F238E27FC236}">
                <a16:creationId xmlns:a16="http://schemas.microsoft.com/office/drawing/2014/main" id="{2CD0C3EE-6ED0-4B1A-81D7-EBE1EFA516A5}"/>
              </a:ext>
            </a:extLst>
          </p:cNvPr>
          <p:cNvSpPr txBox="1">
            <a:spLocks noChangeArrowheads="1"/>
          </p:cNvSpPr>
          <p:nvPr/>
        </p:nvSpPr>
        <p:spPr bwMode="auto">
          <a:xfrm>
            <a:off x="552045" y="108410"/>
            <a:ext cx="7266305" cy="76136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6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What is affordable housing?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5FF9E27-9F29-4181-A0E5-0D5947EF7348}"/>
              </a:ext>
            </a:extLst>
          </p:cNvPr>
          <p:cNvSpPr/>
          <p:nvPr/>
        </p:nvSpPr>
        <p:spPr>
          <a:xfrm>
            <a:off x="0" y="6065520"/>
            <a:ext cx="12192000" cy="78105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Text Box 2">
            <a:extLst>
              <a:ext uri="{FF2B5EF4-FFF2-40B4-BE49-F238E27FC236}">
                <a16:creationId xmlns:a16="http://schemas.microsoft.com/office/drawing/2014/main" id="{7B89908E-2DCE-4CEC-866B-4F287837D851}"/>
              </a:ext>
            </a:extLst>
          </p:cNvPr>
          <p:cNvSpPr txBox="1">
            <a:spLocks noChangeArrowheads="1"/>
          </p:cNvSpPr>
          <p:nvPr/>
        </p:nvSpPr>
        <p:spPr bwMode="auto">
          <a:xfrm>
            <a:off x="504825" y="6226810"/>
            <a:ext cx="9361805" cy="54356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2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for additional information &amp; updates visit </a:t>
            </a:r>
            <a:r>
              <a:rPr lang="en-US" sz="2200" u="sng" cap="all">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hlinkClick r:id="rId2"/>
              </a:rPr>
              <a:t>www.housingPlan.org</a:t>
            </a:r>
            <a:r>
              <a:rPr lang="en-US" sz="2400" cap="all">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7DA7B229-3DD3-4D49-915A-7EDBD7ECADD0}"/>
              </a:ext>
            </a:extLst>
          </p:cNvPr>
          <p:cNvCxnSpPr/>
          <p:nvPr/>
        </p:nvCxnSpPr>
        <p:spPr>
          <a:xfrm>
            <a:off x="471170" y="6237605"/>
            <a:ext cx="0" cy="3943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64AFF8E-5E4C-4E5F-956D-DE71FB36EE49}"/>
              </a:ext>
            </a:extLst>
          </p:cNvPr>
          <p:cNvGrpSpPr/>
          <p:nvPr/>
        </p:nvGrpSpPr>
        <p:grpSpPr>
          <a:xfrm>
            <a:off x="1340081" y="917258"/>
            <a:ext cx="2988079" cy="5023485"/>
            <a:chOff x="1340081" y="917258"/>
            <a:chExt cx="2988079" cy="5023485"/>
          </a:xfrm>
        </p:grpSpPr>
        <p:sp>
          <p:nvSpPr>
            <p:cNvPr id="28" name="Text Box 2">
              <a:extLst>
                <a:ext uri="{FF2B5EF4-FFF2-40B4-BE49-F238E27FC236}">
                  <a16:creationId xmlns:a16="http://schemas.microsoft.com/office/drawing/2014/main" id="{AEDF256E-5A05-4FD4-834C-E012A91B2C01}"/>
                </a:ext>
              </a:extLst>
            </p:cNvPr>
            <p:cNvSpPr txBox="1">
              <a:spLocks noChangeArrowheads="1"/>
            </p:cNvSpPr>
            <p:nvPr/>
          </p:nvSpPr>
          <p:spPr bwMode="auto">
            <a:xfrm>
              <a:off x="1561465" y="4159568"/>
              <a:ext cx="2766695" cy="17811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dirty="0">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An educator making $12 an hour can afford a rental home for $650/Month, or a $45,000 home.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2">
              <a:extLst>
                <a:ext uri="{FF2B5EF4-FFF2-40B4-BE49-F238E27FC236}">
                  <a16:creationId xmlns:a16="http://schemas.microsoft.com/office/drawing/2014/main" id="{4015C570-BDC8-4C1C-8728-D20A325817BC}"/>
                </a:ext>
              </a:extLst>
            </p:cNvPr>
            <p:cNvSpPr txBox="1">
              <a:spLocks noChangeArrowheads="1"/>
            </p:cNvSpPr>
            <p:nvPr/>
          </p:nvSpPr>
          <p:spPr bwMode="auto">
            <a:xfrm>
              <a:off x="1340081" y="3441700"/>
              <a:ext cx="2631210" cy="47769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1200" i="1" dirty="0">
                  <a:effectLst/>
                  <a:latin typeface="Franklin Gothic Book" panose="020B0503020102020204" pitchFamily="34" charset="0"/>
                  <a:ea typeface="Calibri" panose="020F0502020204030204" pitchFamily="34" charset="0"/>
                  <a:cs typeface="Times New Roman" panose="02020603050405020304" pitchFamily="18" charset="0"/>
                </a:rPr>
                <a:t>Early Childhood Educator, Healthcare Aide, Warehouse Worker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7E69FC5B-C1B6-4223-95E9-19D42449E968}"/>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8909" t="8099" r="8466" b="7688"/>
            <a:stretch/>
          </p:blipFill>
          <p:spPr bwMode="auto">
            <a:xfrm>
              <a:off x="1490345" y="917258"/>
              <a:ext cx="2422525" cy="2468245"/>
            </a:xfrm>
            <a:prstGeom prst="rect">
              <a:avLst/>
            </a:prstGeom>
            <a:solidFill>
              <a:srgbClr val="00B050"/>
            </a:solidFill>
            <a:ln w="27087" cap="flat">
              <a:noFill/>
              <a:prstDash val="solid"/>
              <a:miter/>
            </a:ln>
            <a:extLst>
              <a:ext uri="{53640926-AAD7-44D8-BBD7-CCE9431645EC}">
                <a14:shadowObscured xmlns:a14="http://schemas.microsoft.com/office/drawing/2010/main"/>
              </a:ext>
            </a:extLst>
          </p:spPr>
        </p:pic>
      </p:grpSp>
      <p:grpSp>
        <p:nvGrpSpPr>
          <p:cNvPr id="3" name="Group 2">
            <a:extLst>
              <a:ext uri="{FF2B5EF4-FFF2-40B4-BE49-F238E27FC236}">
                <a16:creationId xmlns:a16="http://schemas.microsoft.com/office/drawing/2014/main" id="{07F6DB8B-4B8C-46EF-9BBE-A490F0D5253A}"/>
              </a:ext>
            </a:extLst>
          </p:cNvPr>
          <p:cNvGrpSpPr/>
          <p:nvPr/>
        </p:nvGrpSpPr>
        <p:grpSpPr>
          <a:xfrm>
            <a:off x="4450715" y="1023938"/>
            <a:ext cx="2917190" cy="4868545"/>
            <a:chOff x="4450715" y="1023938"/>
            <a:chExt cx="2917190" cy="4868545"/>
          </a:xfrm>
        </p:grpSpPr>
        <p:sp>
          <p:nvSpPr>
            <p:cNvPr id="29" name="Text Box 2">
              <a:extLst>
                <a:ext uri="{FF2B5EF4-FFF2-40B4-BE49-F238E27FC236}">
                  <a16:creationId xmlns:a16="http://schemas.microsoft.com/office/drawing/2014/main" id="{5A3BEC5D-F3CB-4A31-B66A-2283599A3254}"/>
                </a:ext>
              </a:extLst>
            </p:cNvPr>
            <p:cNvSpPr txBox="1">
              <a:spLocks noChangeArrowheads="1"/>
            </p:cNvSpPr>
            <p:nvPr/>
          </p:nvSpPr>
          <p:spPr bwMode="auto">
            <a:xfrm>
              <a:off x="4719955" y="4147503"/>
              <a:ext cx="2647950" cy="17449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A Teacher making $24 an hour can afford a rental home for $1,250/Month, or a $100,000 home.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2">
              <a:extLst>
                <a:ext uri="{FF2B5EF4-FFF2-40B4-BE49-F238E27FC236}">
                  <a16:creationId xmlns:a16="http://schemas.microsoft.com/office/drawing/2014/main" id="{384A9105-ED4A-4158-88EC-87A4A0400A5A}"/>
                </a:ext>
              </a:extLst>
            </p:cNvPr>
            <p:cNvSpPr txBox="1">
              <a:spLocks noChangeArrowheads="1"/>
            </p:cNvSpPr>
            <p:nvPr/>
          </p:nvSpPr>
          <p:spPr bwMode="auto">
            <a:xfrm>
              <a:off x="5017135" y="3609658"/>
              <a:ext cx="2291715" cy="281231"/>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Teacher, Firefighter, Postal Carrier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87693B23-F644-4295-8EF9-06CE186FD1E9}"/>
                </a:ext>
              </a:extLst>
            </p:cNvPr>
            <p:cNvCxnSpPr/>
            <p:nvPr/>
          </p:nvCxnSpPr>
          <p:spPr>
            <a:xfrm>
              <a:off x="4450715" y="1087438"/>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9F6A5A3A-7FD4-41A7-A412-BBC204A80A2E}"/>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457" t="6350" r="68928" b="48295"/>
            <a:stretch/>
          </p:blipFill>
          <p:spPr bwMode="auto">
            <a:xfrm>
              <a:off x="4922520" y="1023938"/>
              <a:ext cx="2350770" cy="2374265"/>
            </a:xfrm>
            <a:prstGeom prst="rect">
              <a:avLst/>
            </a:prstGeom>
            <a:noFill/>
            <a:ln>
              <a:noFill/>
            </a:ln>
            <a:extLst>
              <a:ext uri="{53640926-AAD7-44D8-BBD7-CCE9431645EC}">
                <a14:shadowObscured xmlns:a14="http://schemas.microsoft.com/office/drawing/2010/main"/>
              </a:ext>
            </a:extLst>
          </p:spPr>
        </p:pic>
      </p:grpSp>
      <p:grpSp>
        <p:nvGrpSpPr>
          <p:cNvPr id="39" name="Group 38">
            <a:extLst>
              <a:ext uri="{FF2B5EF4-FFF2-40B4-BE49-F238E27FC236}">
                <a16:creationId xmlns:a16="http://schemas.microsoft.com/office/drawing/2014/main" id="{03E86893-8FB8-49B3-BA93-5724CFBE9E40}"/>
              </a:ext>
            </a:extLst>
          </p:cNvPr>
          <p:cNvGrpSpPr/>
          <p:nvPr/>
        </p:nvGrpSpPr>
        <p:grpSpPr>
          <a:xfrm>
            <a:off x="7692390" y="1069658"/>
            <a:ext cx="3009265" cy="4763135"/>
            <a:chOff x="7692390" y="1069658"/>
            <a:chExt cx="3009265" cy="4763135"/>
          </a:xfrm>
        </p:grpSpPr>
        <p:sp>
          <p:nvSpPr>
            <p:cNvPr id="30" name="Text Box 2">
              <a:extLst>
                <a:ext uri="{FF2B5EF4-FFF2-40B4-BE49-F238E27FC236}">
                  <a16:creationId xmlns:a16="http://schemas.microsoft.com/office/drawing/2014/main" id="{666C81ED-8F50-4680-A196-ED21969031A6}"/>
                </a:ext>
              </a:extLst>
            </p:cNvPr>
            <p:cNvSpPr txBox="1">
              <a:spLocks noChangeArrowheads="1"/>
            </p:cNvSpPr>
            <p:nvPr/>
          </p:nvSpPr>
          <p:spPr bwMode="auto">
            <a:xfrm>
              <a:off x="8021320" y="4123373"/>
              <a:ext cx="2680335" cy="170942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A Professor making $40 an hour can afford a rental home for $2,500/Month, or a $240,000 home.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7D66A7F6-BE57-407E-9FCE-1888A06A7AF8}"/>
                </a:ext>
              </a:extLst>
            </p:cNvPr>
            <p:cNvSpPr txBox="1">
              <a:spLocks noChangeArrowheads="1"/>
            </p:cNvSpPr>
            <p:nvPr/>
          </p:nvSpPr>
          <p:spPr bwMode="auto">
            <a:xfrm>
              <a:off x="8651240" y="3601403"/>
              <a:ext cx="1424940" cy="281231"/>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Architect, Professor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7793C4D9-B80E-4A03-B606-57A076E4A5D0}"/>
                </a:ext>
              </a:extLst>
            </p:cNvPr>
            <p:cNvCxnSpPr/>
            <p:nvPr/>
          </p:nvCxnSpPr>
          <p:spPr>
            <a:xfrm>
              <a:off x="7692390" y="1121728"/>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pic>
          <p:nvPicPr>
            <p:cNvPr id="38" name="Picture 37" descr="Diagram&#10;&#10;Description automatically generated with medium confidence">
              <a:extLst>
                <a:ext uri="{FF2B5EF4-FFF2-40B4-BE49-F238E27FC236}">
                  <a16:creationId xmlns:a16="http://schemas.microsoft.com/office/drawing/2014/main" id="{A0DD2917-F1F7-4BA8-B14F-19070C784C5B}"/>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36858" t="10432" r="35828" b="44213"/>
            <a:stretch/>
          </p:blipFill>
          <p:spPr bwMode="auto">
            <a:xfrm>
              <a:off x="8220710" y="1069658"/>
              <a:ext cx="2244090" cy="2374900"/>
            </a:xfrm>
            <a:prstGeom prst="rect">
              <a:avLst/>
            </a:prstGeom>
            <a:noFill/>
            <a:ln>
              <a:noFill/>
            </a:ln>
            <a:extLst>
              <a:ext uri="{53640926-AAD7-44D8-BBD7-CCE9431645EC}">
                <a14:shadowObscured xmlns:a14="http://schemas.microsoft.com/office/drawing/2010/main"/>
              </a:ext>
            </a:extLst>
          </p:spPr>
        </p:pic>
      </p:grpSp>
      <p:sp>
        <p:nvSpPr>
          <p:cNvPr id="5" name="AutoShape 55" descr="Decorative arrow for icon." title="Background">
            <a:extLst>
              <a:ext uri="{FF2B5EF4-FFF2-40B4-BE49-F238E27FC236}">
                <a16:creationId xmlns:a16="http://schemas.microsoft.com/office/drawing/2014/main" id="{11C75A59-3219-4142-83E3-D7A8C03F60D1}"/>
              </a:ext>
            </a:extLst>
          </p:cNvPr>
          <p:cNvSpPr>
            <a:spLocks noChangeArrowheads="1"/>
          </p:cNvSpPr>
          <p:nvPr/>
        </p:nvSpPr>
        <p:spPr bwMode="auto">
          <a:xfrm>
            <a:off x="9899880" y="0"/>
            <a:ext cx="1447800" cy="1539240"/>
          </a:xfrm>
          <a:prstGeom prst="downArrow">
            <a:avLst>
              <a:gd name="adj1" fmla="val 100000"/>
              <a:gd name="adj2" fmla="val 24996"/>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91440" tIns="45720" rIns="91440" bIns="45720" anchor="t" anchorCtr="0" upright="1">
            <a:noAutofit/>
          </a:bodyPr>
          <a:lstStyle/>
          <a:p>
            <a:endParaRPr lang="en-US"/>
          </a:p>
        </p:txBody>
      </p:sp>
      <p:pic>
        <p:nvPicPr>
          <p:cNvPr id="7" name="Picture 6">
            <a:extLst>
              <a:ext uri="{FF2B5EF4-FFF2-40B4-BE49-F238E27FC236}">
                <a16:creationId xmlns:a16="http://schemas.microsoft.com/office/drawing/2014/main" id="{35419F35-1BF2-4E38-8B33-E54D87F33D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4320" y="0"/>
            <a:ext cx="1552575" cy="1339215"/>
          </a:xfrm>
          <a:prstGeom prst="rect">
            <a:avLst/>
          </a:prstGeom>
          <a:noFill/>
          <a:ln>
            <a:noFill/>
          </a:ln>
        </p:spPr>
      </p:pic>
    </p:spTree>
    <p:extLst>
      <p:ext uri="{BB962C8B-B14F-4D97-AF65-F5344CB8AC3E}">
        <p14:creationId xmlns:p14="http://schemas.microsoft.com/office/powerpoint/2010/main" val="203876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9143076-D3BB-08B8-F296-4DE28EFB7CFD}"/>
              </a:ext>
            </a:extLst>
          </p:cNvPr>
          <p:cNvGraphicFramePr>
            <a:graphicFrameLocks/>
          </p:cNvGraphicFramePr>
          <p:nvPr/>
        </p:nvGraphicFramePr>
        <p:xfrm>
          <a:off x="1704682" y="1854182"/>
          <a:ext cx="9216989" cy="459579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descr="Diagram&#10;&#10;Description automatically generated with medium confidence">
            <a:extLst>
              <a:ext uri="{FF2B5EF4-FFF2-40B4-BE49-F238E27FC236}">
                <a16:creationId xmlns:a16="http://schemas.microsoft.com/office/drawing/2014/main" id="{5161BAEF-B003-404A-B028-819CE8EFA58D}"/>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36858" t="10432" r="35828" b="44213"/>
          <a:stretch/>
        </p:blipFill>
        <p:spPr bwMode="auto">
          <a:xfrm>
            <a:off x="641069" y="1053743"/>
            <a:ext cx="1709834" cy="18095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21A4434-ABC0-4EBB-8957-17CEFBE34E4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457" t="6350" r="68928" b="48295"/>
          <a:stretch/>
        </p:blipFill>
        <p:spPr bwMode="auto">
          <a:xfrm>
            <a:off x="474271" y="3100228"/>
            <a:ext cx="1652477" cy="166899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DB56681-81B5-42FD-9F0D-DA1E3EF655D8}"/>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8909" t="8099" r="8466" b="7688"/>
          <a:stretch/>
        </p:blipFill>
        <p:spPr bwMode="auto">
          <a:xfrm>
            <a:off x="9879514" y="1854182"/>
            <a:ext cx="1638080" cy="1668995"/>
          </a:xfrm>
          <a:prstGeom prst="rect">
            <a:avLst/>
          </a:prstGeom>
          <a:solidFill>
            <a:srgbClr val="00B050"/>
          </a:solidFill>
          <a:ln w="27087" cap="flat">
            <a:noFill/>
            <a:prstDash val="solid"/>
            <a:miter/>
          </a:ln>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5CA63B54-13F3-444A-9270-A44992571DEF}"/>
              </a:ext>
            </a:extLst>
          </p:cNvPr>
          <p:cNvCxnSpPr>
            <a:cxnSpLocks/>
          </p:cNvCxnSpPr>
          <p:nvPr/>
        </p:nvCxnSpPr>
        <p:spPr>
          <a:xfrm>
            <a:off x="2350903" y="2529798"/>
            <a:ext cx="24073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B0F95D-5189-45DE-A158-DE2AB390F8FB}"/>
              </a:ext>
            </a:extLst>
          </p:cNvPr>
          <p:cNvCxnSpPr>
            <a:cxnSpLocks/>
          </p:cNvCxnSpPr>
          <p:nvPr/>
        </p:nvCxnSpPr>
        <p:spPr>
          <a:xfrm>
            <a:off x="2241420" y="3417374"/>
            <a:ext cx="9320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499E38-B3AB-4B97-893A-8B65079A474E}"/>
              </a:ext>
            </a:extLst>
          </p:cNvPr>
          <p:cNvCxnSpPr>
            <a:cxnSpLocks/>
          </p:cNvCxnSpPr>
          <p:nvPr/>
        </p:nvCxnSpPr>
        <p:spPr>
          <a:xfrm>
            <a:off x="8102724" y="2671480"/>
            <a:ext cx="1516493"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Box 2">
            <a:extLst>
              <a:ext uri="{FF2B5EF4-FFF2-40B4-BE49-F238E27FC236}">
                <a16:creationId xmlns:a16="http://schemas.microsoft.com/office/drawing/2014/main" id="{B0244AD5-0F65-4412-9713-414A91777C22}"/>
              </a:ext>
            </a:extLst>
          </p:cNvPr>
          <p:cNvSpPr txBox="1">
            <a:spLocks noChangeArrowheads="1"/>
          </p:cNvSpPr>
          <p:nvPr/>
        </p:nvSpPr>
        <p:spPr bwMode="auto">
          <a:xfrm>
            <a:off x="9821594" y="3523177"/>
            <a:ext cx="2000678" cy="63429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dirty="0">
                <a:solidFill>
                  <a:srgbClr val="6392BB"/>
                </a:solidFill>
                <a:effectLst/>
                <a:latin typeface="Franklin Gothic Demi Cond" panose="020B0706030402020204" pitchFamily="34" charset="0"/>
                <a:ea typeface="Calibri" panose="020F0502020204030204" pitchFamily="34" charset="0"/>
                <a:cs typeface="Times New Roman" panose="02020603050405020304" pitchFamily="18" charset="0"/>
              </a:rPr>
              <a:t>$12 - $24/Hour</a:t>
            </a:r>
            <a:endParaRPr lang="en-US" sz="1100" dirty="0">
              <a:solidFill>
                <a:srgbClr val="6392B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EC383190-043C-47ED-B3C3-198152A55299}"/>
              </a:ext>
            </a:extLst>
          </p:cNvPr>
          <p:cNvSpPr txBox="1">
            <a:spLocks noChangeArrowheads="1"/>
          </p:cNvSpPr>
          <p:nvPr/>
        </p:nvSpPr>
        <p:spPr bwMode="auto">
          <a:xfrm>
            <a:off x="746161" y="2529798"/>
            <a:ext cx="2000678" cy="63429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dirty="0">
                <a:solidFill>
                  <a:srgbClr val="6392BB"/>
                </a:solidFill>
                <a:effectLst/>
                <a:latin typeface="Franklin Gothic Demi Cond" panose="020B0706030402020204" pitchFamily="34" charset="0"/>
                <a:ea typeface="Calibri" panose="020F0502020204030204" pitchFamily="34" charset="0"/>
                <a:cs typeface="Times New Roman" panose="02020603050405020304" pitchFamily="18" charset="0"/>
              </a:rPr>
              <a:t>$40 - $50/Hour</a:t>
            </a:r>
            <a:endParaRPr lang="en-US" sz="1100" dirty="0">
              <a:solidFill>
                <a:srgbClr val="6392B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86C25463-B340-4E1F-ABDA-194883A7A877}"/>
              </a:ext>
            </a:extLst>
          </p:cNvPr>
          <p:cNvSpPr txBox="1">
            <a:spLocks noChangeArrowheads="1"/>
          </p:cNvSpPr>
          <p:nvPr/>
        </p:nvSpPr>
        <p:spPr bwMode="auto">
          <a:xfrm>
            <a:off x="417944" y="4689059"/>
            <a:ext cx="2000678" cy="63429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dirty="0">
                <a:solidFill>
                  <a:srgbClr val="6392BB"/>
                </a:solidFill>
                <a:effectLst/>
                <a:latin typeface="Franklin Gothic Demi Cond" panose="020B0706030402020204" pitchFamily="34" charset="0"/>
                <a:ea typeface="Calibri" panose="020F0502020204030204" pitchFamily="34" charset="0"/>
                <a:cs typeface="Times New Roman" panose="02020603050405020304" pitchFamily="18" charset="0"/>
              </a:rPr>
              <a:t>$24 - $41/hour</a:t>
            </a:r>
            <a:endParaRPr lang="en-US" sz="1100" dirty="0">
              <a:solidFill>
                <a:srgbClr val="6392B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ABFDE30F-00CF-4515-A57F-B746ED67DE4C}"/>
              </a:ext>
            </a:extLst>
          </p:cNvPr>
          <p:cNvSpPr txBox="1">
            <a:spLocks noChangeArrowheads="1"/>
          </p:cNvSpPr>
          <p:nvPr/>
        </p:nvSpPr>
        <p:spPr bwMode="auto">
          <a:xfrm>
            <a:off x="2322519" y="150829"/>
            <a:ext cx="7803753" cy="634292"/>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pPr>
            <a:r>
              <a:rPr lang="en-US" sz="2800" cap="all" dirty="0">
                <a:solidFill>
                  <a:srgbClr val="6392BB"/>
                </a:solidFill>
                <a:effectLst/>
                <a:latin typeface="Franklin Gothic Demi Cond" panose="020B0706030402020204" pitchFamily="34" charset="0"/>
                <a:ea typeface="Calibri" panose="020F0502020204030204" pitchFamily="34" charset="0"/>
                <a:cs typeface="Times New Roman" panose="02020603050405020304" pitchFamily="18" charset="0"/>
              </a:rPr>
              <a:t>Number of black &amp; Latino Families </a:t>
            </a:r>
          </a:p>
          <a:p>
            <a:pPr marL="0" marR="0" algn="ctr">
              <a:lnSpc>
                <a:spcPct val="107000"/>
              </a:lnSpc>
              <a:spcBef>
                <a:spcPts val="0"/>
              </a:spcBef>
            </a:pPr>
            <a:r>
              <a:rPr lang="en-US" sz="2800" cap="all" dirty="0">
                <a:solidFill>
                  <a:srgbClr val="6392BB"/>
                </a:solidFill>
                <a:effectLst/>
                <a:latin typeface="Franklin Gothic Demi Cond" panose="020B0706030402020204" pitchFamily="34" charset="0"/>
                <a:ea typeface="Calibri" panose="020F0502020204030204" pitchFamily="34" charset="0"/>
                <a:cs typeface="Times New Roman" panose="02020603050405020304" pitchFamily="18" charset="0"/>
              </a:rPr>
              <a:t>Not Currently Homeowners</a:t>
            </a:r>
          </a:p>
          <a:p>
            <a:pPr marL="0" marR="0" algn="ctr">
              <a:lnSpc>
                <a:spcPct val="107000"/>
              </a:lnSpc>
              <a:spcBef>
                <a:spcPts val="0"/>
              </a:spcBef>
            </a:pPr>
            <a:r>
              <a:rPr lang="en-US" sz="2000" i="1" cap="all" dirty="0">
                <a:solidFill>
                  <a:srgbClr val="6392BB"/>
                </a:solidFill>
                <a:latin typeface="Franklin Gothic Demi Cond" panose="020B0706030402020204" pitchFamily="34" charset="0"/>
                <a:ea typeface="Calibri" panose="020F0502020204030204" pitchFamily="34" charset="0"/>
                <a:cs typeface="Times New Roman" panose="02020603050405020304" pitchFamily="18" charset="0"/>
              </a:rPr>
              <a:t>Milwaukee County, Wisconsin</a:t>
            </a:r>
            <a:endParaRPr lang="en-US" sz="1100" i="1" dirty="0">
              <a:solidFill>
                <a:srgbClr val="6392B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7BC1B6CC-5043-483A-B215-9207C5888B8C}"/>
              </a:ext>
            </a:extLst>
          </p:cNvPr>
          <p:cNvSpPr txBox="1">
            <a:spLocks noChangeArrowheads="1"/>
          </p:cNvSpPr>
          <p:nvPr/>
        </p:nvSpPr>
        <p:spPr bwMode="auto">
          <a:xfrm>
            <a:off x="7618539" y="3947906"/>
            <a:ext cx="2000678" cy="63429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800" cap="all" dirty="0">
                <a:effectLst/>
                <a:latin typeface="Franklin Gothic Demi Cond" panose="020B0706030402020204" pitchFamily="34" charset="0"/>
                <a:ea typeface="Calibri" panose="020F0502020204030204" pitchFamily="34" charset="0"/>
                <a:cs typeface="Times New Roman" panose="02020603050405020304" pitchFamily="18" charset="0"/>
              </a:rPr>
              <a:t>26,000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5A85B7AE-2136-442A-A2CE-812CE77BF808}"/>
              </a:ext>
            </a:extLst>
          </p:cNvPr>
          <p:cNvSpPr txBox="1">
            <a:spLocks noChangeArrowheads="1"/>
          </p:cNvSpPr>
          <p:nvPr/>
        </p:nvSpPr>
        <p:spPr bwMode="auto">
          <a:xfrm>
            <a:off x="3757913" y="3100228"/>
            <a:ext cx="2000678" cy="63429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cap="all" dirty="0">
                <a:latin typeface="Franklin Gothic Demi Cond" panose="020B0706030402020204" pitchFamily="34" charset="0"/>
                <a:ea typeface="Calibri" panose="020F0502020204030204" pitchFamily="34" charset="0"/>
                <a:cs typeface="Times New Roman" panose="02020603050405020304" pitchFamily="18" charset="0"/>
              </a:rPr>
              <a:t>11</a:t>
            </a:r>
            <a:r>
              <a:rPr lang="en-US" sz="2400" cap="all" dirty="0">
                <a:effectLst/>
                <a:latin typeface="Franklin Gothic Demi Cond" panose="020B0706030402020204" pitchFamily="34" charset="0"/>
                <a:ea typeface="Calibri" panose="020F0502020204030204" pitchFamily="34" charset="0"/>
                <a:cs typeface="Times New Roman" panose="02020603050405020304" pitchFamily="18" charset="0"/>
              </a:rPr>
              <a:t>,000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3214E2F6-B5D5-4928-8AF4-4D8595F2EB51}"/>
              </a:ext>
            </a:extLst>
          </p:cNvPr>
          <p:cNvSpPr txBox="1">
            <a:spLocks noChangeArrowheads="1"/>
          </p:cNvSpPr>
          <p:nvPr/>
        </p:nvSpPr>
        <p:spPr bwMode="auto">
          <a:xfrm>
            <a:off x="5018549" y="2296496"/>
            <a:ext cx="2000678" cy="63429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dirty="0">
                <a:effectLst/>
                <a:latin typeface="Franklin Gothic Demi Cond" panose="020B0706030402020204" pitchFamily="34" charset="0"/>
                <a:ea typeface="Calibri" panose="020F0502020204030204" pitchFamily="34" charset="0"/>
                <a:cs typeface="Times New Roman" panose="02020603050405020304" pitchFamily="18" charset="0"/>
              </a:rPr>
              <a:t>4,000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1110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7EE807-ECAB-4245-B8F6-5F98ADB58D0C}"/>
              </a:ext>
            </a:extLst>
          </p:cNvPr>
          <p:cNvPicPr>
            <a:picLocks noChangeAspect="1"/>
          </p:cNvPicPr>
          <p:nvPr/>
        </p:nvPicPr>
        <p:blipFill rotWithShape="1">
          <a:blip r:embed="rId2"/>
          <a:srcRect l="39431" t="36310" r="23178" b="38518"/>
          <a:stretch/>
        </p:blipFill>
        <p:spPr>
          <a:xfrm>
            <a:off x="440265" y="297870"/>
            <a:ext cx="11311467" cy="6187023"/>
          </a:xfrm>
          <a:prstGeom prst="rect">
            <a:avLst/>
          </a:prstGeom>
        </p:spPr>
      </p:pic>
      <p:pic>
        <p:nvPicPr>
          <p:cNvPr id="7" name="Picture 6">
            <a:extLst>
              <a:ext uri="{FF2B5EF4-FFF2-40B4-BE49-F238E27FC236}">
                <a16:creationId xmlns:a16="http://schemas.microsoft.com/office/drawing/2014/main" id="{8FFBAF8D-4CD0-402D-82D4-BC7EAF6EA80C}"/>
              </a:ext>
            </a:extLst>
          </p:cNvPr>
          <p:cNvPicPr>
            <a:picLocks noChangeAspect="1"/>
          </p:cNvPicPr>
          <p:nvPr/>
        </p:nvPicPr>
        <p:blipFill rotWithShape="1">
          <a:blip r:embed="rId2">
            <a:lum bright="70000" contrast="-70000"/>
          </a:blip>
          <a:srcRect l="39431" t="36310" r="23178" b="38518"/>
          <a:stretch/>
        </p:blipFill>
        <p:spPr>
          <a:xfrm>
            <a:off x="440266" y="296939"/>
            <a:ext cx="11311467" cy="6187023"/>
          </a:xfrm>
          <a:prstGeom prst="rect">
            <a:avLst/>
          </a:prstGeom>
        </p:spPr>
      </p:pic>
      <p:graphicFrame>
        <p:nvGraphicFramePr>
          <p:cNvPr id="5" name="Chart 4">
            <a:extLst>
              <a:ext uri="{FF2B5EF4-FFF2-40B4-BE49-F238E27FC236}">
                <a16:creationId xmlns:a16="http://schemas.microsoft.com/office/drawing/2014/main" id="{E3072399-184E-49C7-9495-D92D448DC32D}"/>
              </a:ext>
            </a:extLst>
          </p:cNvPr>
          <p:cNvGraphicFramePr/>
          <p:nvPr/>
        </p:nvGraphicFramePr>
        <p:xfrm>
          <a:off x="575733" y="296008"/>
          <a:ext cx="11176001" cy="6298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18">
            <a:extLst>
              <a:ext uri="{FF2B5EF4-FFF2-40B4-BE49-F238E27FC236}">
                <a16:creationId xmlns:a16="http://schemas.microsoft.com/office/drawing/2014/main" id="{06C3C832-CAC6-4948-947C-705400A96595}"/>
              </a:ext>
            </a:extLst>
          </p:cNvPr>
          <p:cNvSpPr txBox="1">
            <a:spLocks noChangeArrowheads="1"/>
          </p:cNvSpPr>
          <p:nvPr/>
        </p:nvSpPr>
        <p:spPr bwMode="auto">
          <a:xfrm>
            <a:off x="8085574" y="2180181"/>
            <a:ext cx="2704346" cy="124881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1968 Fair Housing Act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87188998-5DC4-4D36-B6A3-3F92C6951F79}"/>
              </a:ext>
            </a:extLst>
          </p:cNvPr>
          <p:cNvCxnSpPr/>
          <p:nvPr/>
        </p:nvCxnSpPr>
        <p:spPr>
          <a:xfrm>
            <a:off x="7778830" y="1926840"/>
            <a:ext cx="54874" cy="37493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8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73F9F-BBA1-4961-A2D5-156050546DD9}"/>
              </a:ext>
            </a:extLst>
          </p:cNvPr>
          <p:cNvPicPr>
            <a:picLocks noChangeAspect="1"/>
          </p:cNvPicPr>
          <p:nvPr/>
        </p:nvPicPr>
        <p:blipFill rotWithShape="1">
          <a:blip r:embed="rId2"/>
          <a:srcRect l="5179" t="49852" r="40229" b="13466"/>
          <a:stretch/>
        </p:blipFill>
        <p:spPr>
          <a:xfrm>
            <a:off x="1196479" y="1311170"/>
            <a:ext cx="9799042" cy="5349850"/>
          </a:xfrm>
          <a:prstGeom prst="rect">
            <a:avLst/>
          </a:prstGeom>
        </p:spPr>
      </p:pic>
      <p:sp>
        <p:nvSpPr>
          <p:cNvPr id="6" name="Text Box 2">
            <a:extLst>
              <a:ext uri="{FF2B5EF4-FFF2-40B4-BE49-F238E27FC236}">
                <a16:creationId xmlns:a16="http://schemas.microsoft.com/office/drawing/2014/main" id="{F326D82F-8E9B-4A8E-B060-3DA4359101BE}"/>
              </a:ext>
            </a:extLst>
          </p:cNvPr>
          <p:cNvSpPr txBox="1">
            <a:spLocks noChangeArrowheads="1"/>
          </p:cNvSpPr>
          <p:nvPr/>
        </p:nvSpPr>
        <p:spPr bwMode="auto">
          <a:xfrm>
            <a:off x="2380153" y="346243"/>
            <a:ext cx="7803753" cy="634292"/>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pPr>
            <a:r>
              <a:rPr lang="en-US" sz="2800" cap="all" dirty="0">
                <a:solidFill>
                  <a:srgbClr val="6392BB"/>
                </a:solidFill>
                <a:effectLst/>
                <a:latin typeface="Franklin Gothic Demi Cond" panose="020B0706030402020204" pitchFamily="34" charset="0"/>
                <a:ea typeface="Calibri" panose="020F0502020204030204" pitchFamily="34" charset="0"/>
                <a:cs typeface="Times New Roman" panose="02020603050405020304" pitchFamily="18" charset="0"/>
              </a:rPr>
              <a:t>Average size of New Single-Family Homes</a:t>
            </a:r>
          </a:p>
          <a:p>
            <a:pPr marL="0" marR="0" algn="ctr">
              <a:lnSpc>
                <a:spcPct val="107000"/>
              </a:lnSpc>
              <a:spcBef>
                <a:spcPts val="0"/>
              </a:spcBef>
            </a:pPr>
            <a:r>
              <a:rPr lang="en-US" sz="2000" i="1" cap="all" dirty="0">
                <a:solidFill>
                  <a:srgbClr val="6392BB"/>
                </a:solidFill>
                <a:latin typeface="Franklin Gothic Demi Cond" panose="020B0706030402020204" pitchFamily="34" charset="0"/>
                <a:ea typeface="Calibri" panose="020F0502020204030204" pitchFamily="34" charset="0"/>
                <a:cs typeface="Times New Roman" panose="02020603050405020304" pitchFamily="18" charset="0"/>
              </a:rPr>
              <a:t>United states</a:t>
            </a:r>
            <a:endParaRPr lang="en-US" sz="1100" i="1" dirty="0">
              <a:solidFill>
                <a:srgbClr val="6392B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CF93D3D-8C40-4725-A72B-84B9E8C502D1}"/>
              </a:ext>
            </a:extLst>
          </p:cNvPr>
          <p:cNvSpPr txBox="1"/>
          <p:nvPr/>
        </p:nvSpPr>
        <p:spPr>
          <a:xfrm>
            <a:off x="4338918" y="6522521"/>
            <a:ext cx="6096000" cy="276999"/>
          </a:xfrm>
          <a:prstGeom prst="rect">
            <a:avLst/>
          </a:prstGeom>
          <a:noFill/>
        </p:spPr>
        <p:txBody>
          <a:bodyPr wrap="square">
            <a:spAutoFit/>
          </a:bodyPr>
          <a:lstStyle/>
          <a:p>
            <a:r>
              <a:rPr lang="en-US" sz="1200" dirty="0">
                <a:hlinkClick r:id="rId3"/>
              </a:rPr>
              <a:t>• Size of new single-family homes in the U.S. | Statista</a:t>
            </a:r>
            <a:endParaRPr lang="en-US" sz="1200" dirty="0"/>
          </a:p>
        </p:txBody>
      </p:sp>
    </p:spTree>
    <p:extLst>
      <p:ext uri="{BB962C8B-B14F-4D97-AF65-F5344CB8AC3E}">
        <p14:creationId xmlns:p14="http://schemas.microsoft.com/office/powerpoint/2010/main" val="2492288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69EBE0-133F-4093-6502-72B6F5231BFF}"/>
              </a:ext>
            </a:extLst>
          </p:cNvPr>
          <p:cNvGrpSpPr/>
          <p:nvPr/>
        </p:nvGrpSpPr>
        <p:grpSpPr>
          <a:xfrm>
            <a:off x="9095574" y="323794"/>
            <a:ext cx="2843010" cy="6210410"/>
            <a:chOff x="0" y="0"/>
            <a:chExt cx="2849089" cy="6978038"/>
          </a:xfrm>
        </p:grpSpPr>
        <p:sp>
          <p:nvSpPr>
            <p:cNvPr id="5" name="Text Box 2">
              <a:extLst>
                <a:ext uri="{FF2B5EF4-FFF2-40B4-BE49-F238E27FC236}">
                  <a16:creationId xmlns:a16="http://schemas.microsoft.com/office/drawing/2014/main" id="{6A710807-90A8-8A96-2C95-E51411AB9DEF}"/>
                </a:ext>
              </a:extLst>
            </p:cNvPr>
            <p:cNvSpPr txBox="1">
              <a:spLocks noChangeArrowheads="1"/>
            </p:cNvSpPr>
            <p:nvPr/>
          </p:nvSpPr>
          <p:spPr bwMode="auto">
            <a:xfrm>
              <a:off x="0" y="6115792"/>
              <a:ext cx="571500" cy="4637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9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2010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8B195C40-A861-7AEC-A1D5-C9BF6958C5B0}"/>
                </a:ext>
              </a:extLst>
            </p:cNvPr>
            <p:cNvSpPr txBox="1">
              <a:spLocks noChangeArrowheads="1"/>
            </p:cNvSpPr>
            <p:nvPr/>
          </p:nvSpPr>
          <p:spPr bwMode="auto">
            <a:xfrm>
              <a:off x="1009403" y="6115792"/>
              <a:ext cx="542925" cy="4637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9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04703D70-4E98-8A36-1B84-C0A70A25A7D3}"/>
                </a:ext>
              </a:extLst>
            </p:cNvPr>
            <p:cNvSpPr txBox="1">
              <a:spLocks noChangeArrowheads="1"/>
            </p:cNvSpPr>
            <p:nvPr/>
          </p:nvSpPr>
          <p:spPr bwMode="auto">
            <a:xfrm>
              <a:off x="1995055" y="6115792"/>
              <a:ext cx="514985" cy="4637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9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01">
              <a:extLst>
                <a:ext uri="{FF2B5EF4-FFF2-40B4-BE49-F238E27FC236}">
                  <a16:creationId xmlns:a16="http://schemas.microsoft.com/office/drawing/2014/main" id="{A51DABDA-E06D-4432-7ADB-7220A3334471}"/>
                </a:ext>
              </a:extLst>
            </p:cNvPr>
            <p:cNvSpPr txBox="1"/>
            <p:nvPr/>
          </p:nvSpPr>
          <p:spPr>
            <a:xfrm>
              <a:off x="11876" y="6400800"/>
              <a:ext cx="2627630" cy="57723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i="1">
                  <a:effectLst/>
                  <a:latin typeface="Franklin Gothic Book" panose="020B0503020102020204" pitchFamily="34" charset="0"/>
                  <a:ea typeface="Calibri" panose="020F0502020204030204" pitchFamily="34" charset="0"/>
                  <a:cs typeface="Times New Roman" panose="02020603050405020304" pitchFamily="18" charset="0"/>
                </a:rPr>
                <a:t>Source: Comparison of Milwaukee County ACS Census Tables P2 (Race, 2010) and B2118 (Homeownership)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7F47D961-6F86-7BF6-D668-26C855EFE1F0}"/>
                </a:ext>
              </a:extLst>
            </p:cNvPr>
            <p:cNvGrpSpPr/>
            <p:nvPr/>
          </p:nvGrpSpPr>
          <p:grpSpPr>
            <a:xfrm>
              <a:off x="47502" y="0"/>
              <a:ext cx="2801587" cy="6092619"/>
              <a:chOff x="0" y="0"/>
              <a:chExt cx="2801587" cy="6092619"/>
            </a:xfrm>
          </p:grpSpPr>
          <p:cxnSp>
            <p:nvCxnSpPr>
              <p:cNvPr id="10" name="Straight Connector 9">
                <a:extLst>
                  <a:ext uri="{FF2B5EF4-FFF2-40B4-BE49-F238E27FC236}">
                    <a16:creationId xmlns:a16="http://schemas.microsoft.com/office/drawing/2014/main" id="{AD97B648-6359-6F49-428F-B2C5683215EC}"/>
                  </a:ext>
                </a:extLst>
              </p:cNvPr>
              <p:cNvCxnSpPr/>
              <p:nvPr/>
            </p:nvCxnSpPr>
            <p:spPr>
              <a:xfrm>
                <a:off x="149926" y="565562"/>
                <a:ext cx="1033153" cy="1318161"/>
              </a:xfrm>
              <a:prstGeom prst="line">
                <a:avLst/>
              </a:prstGeom>
              <a:ln w="76200">
                <a:solidFill>
                  <a:srgbClr val="FE8C8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01A6E5-ED15-95EF-99EF-5FC0ACB8E8B8}"/>
                  </a:ext>
                </a:extLst>
              </p:cNvPr>
              <p:cNvCxnSpPr/>
              <p:nvPr/>
            </p:nvCxnSpPr>
            <p:spPr>
              <a:xfrm>
                <a:off x="1183079" y="1883723"/>
                <a:ext cx="1040453" cy="2593933"/>
              </a:xfrm>
              <a:prstGeom prst="line">
                <a:avLst/>
              </a:prstGeom>
              <a:ln w="76200">
                <a:solidFill>
                  <a:srgbClr val="FE8C8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E5DDAF-A166-88D3-DDC6-8D75A771AD8D}"/>
                  </a:ext>
                </a:extLst>
              </p:cNvPr>
              <p:cNvCxnSpPr/>
              <p:nvPr/>
            </p:nvCxnSpPr>
            <p:spPr>
              <a:xfrm>
                <a:off x="149926" y="565562"/>
                <a:ext cx="1023446" cy="1564653"/>
              </a:xfrm>
              <a:prstGeom prst="line">
                <a:avLst/>
              </a:prstGeom>
              <a:ln w="762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D7FAF9-CC95-9DAE-36A0-A498576BF851}"/>
                  </a:ext>
                </a:extLst>
              </p:cNvPr>
              <p:cNvCxnSpPr/>
              <p:nvPr/>
            </p:nvCxnSpPr>
            <p:spPr>
              <a:xfrm>
                <a:off x="1171204" y="2133105"/>
                <a:ext cx="1061226" cy="3692281"/>
              </a:xfrm>
              <a:prstGeom prst="line">
                <a:avLst/>
              </a:prstGeom>
              <a:ln w="762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 Box 2">
                <a:extLst>
                  <a:ext uri="{FF2B5EF4-FFF2-40B4-BE49-F238E27FC236}">
                    <a16:creationId xmlns:a16="http://schemas.microsoft.com/office/drawing/2014/main" id="{E193AEC9-5820-9690-4AC9-6E03407844D3}"/>
                  </a:ext>
                </a:extLst>
              </p:cNvPr>
              <p:cNvSpPr txBox="1">
                <a:spLocks noChangeArrowheads="1"/>
              </p:cNvSpPr>
              <p:nvPr/>
            </p:nvSpPr>
            <p:spPr bwMode="auto">
              <a:xfrm rot="4003121">
                <a:off x="1188930" y="3153043"/>
                <a:ext cx="1693950" cy="4222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majority </a:t>
                </a:r>
                <a:r>
                  <a:rPr lang="en-US" sz="1000" cap="all" dirty="0" err="1">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latino</a:t>
                </a:r>
                <a:r>
                  <a:rPr lang="en-US" sz="1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neighborhoods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60AF676A-2B06-82A1-5633-FFBD0A3D5A60}"/>
                  </a:ext>
                </a:extLst>
              </p:cNvPr>
              <p:cNvSpPr txBox="1">
                <a:spLocks noChangeArrowheads="1"/>
              </p:cNvSpPr>
              <p:nvPr/>
            </p:nvSpPr>
            <p:spPr bwMode="auto">
              <a:xfrm rot="4445483">
                <a:off x="624124" y="3850169"/>
                <a:ext cx="1588013" cy="43370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000" cap="all" dirty="0">
                    <a:solidFill>
                      <a:srgbClr val="595959"/>
                    </a:solidFill>
                    <a:latin typeface="Franklin Gothic Book" panose="020B0503020102020204" pitchFamily="34" charset="0"/>
                    <a:cs typeface="Times New Roman" panose="02020603050405020304" pitchFamily="18" charset="0"/>
                  </a:rPr>
                  <a:t>majority black </a:t>
                </a:r>
                <a:r>
                  <a:rPr lang="en-US" sz="1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neighborhoods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E9CF688D-386E-6132-EDA9-DAFC32717AD3}"/>
                  </a:ext>
                </a:extLst>
              </p:cNvPr>
              <p:cNvSpPr txBox="1">
                <a:spLocks noChangeArrowheads="1"/>
              </p:cNvSpPr>
              <p:nvPr/>
            </p:nvSpPr>
            <p:spPr bwMode="auto">
              <a:xfrm>
                <a:off x="0" y="0"/>
                <a:ext cx="2579908" cy="67825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0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drop in Homeownershp since 2010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D2671496-1407-2CEA-FAD3-C270562F2D34}"/>
                  </a:ext>
                </a:extLst>
              </p:cNvPr>
              <p:cNvCxnSpPr/>
              <p:nvPr/>
            </p:nvCxnSpPr>
            <p:spPr>
              <a:xfrm>
                <a:off x="149926" y="565562"/>
                <a:ext cx="1047526" cy="329546"/>
              </a:xfrm>
              <a:prstGeom prst="line">
                <a:avLst/>
              </a:prstGeom>
              <a:ln w="76200">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280B4D-BF2A-AA1D-8013-5E2E9B231495}"/>
                  </a:ext>
                </a:extLst>
              </p:cNvPr>
              <p:cNvCxnSpPr/>
              <p:nvPr/>
            </p:nvCxnSpPr>
            <p:spPr>
              <a:xfrm>
                <a:off x="1194954" y="909947"/>
                <a:ext cx="1009870" cy="26062"/>
              </a:xfrm>
              <a:prstGeom prst="line">
                <a:avLst/>
              </a:prstGeom>
              <a:ln w="76200">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9B3446A2-DBBD-E163-203D-0040B37B45DA}"/>
                  </a:ext>
                </a:extLst>
              </p:cNvPr>
              <p:cNvSpPr txBox="1">
                <a:spLocks noChangeArrowheads="1"/>
              </p:cNvSpPr>
              <p:nvPr/>
            </p:nvSpPr>
            <p:spPr bwMode="auto">
              <a:xfrm>
                <a:off x="2268187" y="736270"/>
                <a:ext cx="447675" cy="4637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9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54D74062-04DA-A7BD-C680-1FFC5425552D}"/>
                  </a:ext>
                </a:extLst>
              </p:cNvPr>
              <p:cNvSpPr txBox="1">
                <a:spLocks noChangeArrowheads="1"/>
              </p:cNvSpPr>
              <p:nvPr/>
            </p:nvSpPr>
            <p:spPr bwMode="auto">
              <a:xfrm>
                <a:off x="2268187" y="4263241"/>
                <a:ext cx="533400" cy="4637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9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28566B80-2D17-62BF-F68F-9DC58AB63FEA}"/>
                  </a:ext>
                </a:extLst>
              </p:cNvPr>
              <p:cNvSpPr txBox="1">
                <a:spLocks noChangeArrowheads="1"/>
              </p:cNvSpPr>
              <p:nvPr/>
            </p:nvSpPr>
            <p:spPr bwMode="auto">
              <a:xfrm>
                <a:off x="2303813" y="5628904"/>
                <a:ext cx="495300" cy="4637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9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52EF09AA-F684-B02B-A6F1-609A6CAA130A}"/>
                  </a:ext>
                </a:extLst>
              </p:cNvPr>
              <p:cNvSpPr txBox="1">
                <a:spLocks noChangeArrowheads="1"/>
              </p:cNvSpPr>
              <p:nvPr/>
            </p:nvSpPr>
            <p:spPr bwMode="auto">
              <a:xfrm>
                <a:off x="1116280" y="1080654"/>
                <a:ext cx="1595120" cy="640731"/>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000" cap="all">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majority White neighborhoods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3" name="Picture 22" descr="Map&#10;&#10;Description automatically generated">
            <a:extLst>
              <a:ext uri="{FF2B5EF4-FFF2-40B4-BE49-F238E27FC236}">
                <a16:creationId xmlns:a16="http://schemas.microsoft.com/office/drawing/2014/main" id="{EAFD042D-3CF7-15D8-0FE4-843843F903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800" y="423748"/>
            <a:ext cx="3878640" cy="6010503"/>
          </a:xfrm>
          <a:prstGeom prst="rect">
            <a:avLst/>
          </a:prstGeom>
          <a:noFill/>
          <a:ln>
            <a:noFill/>
          </a:ln>
        </p:spPr>
      </p:pic>
      <p:pic>
        <p:nvPicPr>
          <p:cNvPr id="24" name="Picture 23" descr="Map&#10;&#10;Description automatically generated">
            <a:extLst>
              <a:ext uri="{FF2B5EF4-FFF2-40B4-BE49-F238E27FC236}">
                <a16:creationId xmlns:a16="http://schemas.microsoft.com/office/drawing/2014/main" id="{D3257A86-4997-CBD1-3992-B210BA3EE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393" y="423748"/>
            <a:ext cx="4357221" cy="5953536"/>
          </a:xfrm>
          <a:prstGeom prst="rect">
            <a:avLst/>
          </a:prstGeom>
        </p:spPr>
      </p:pic>
    </p:spTree>
    <p:extLst>
      <p:ext uri="{BB962C8B-B14F-4D97-AF65-F5344CB8AC3E}">
        <p14:creationId xmlns:p14="http://schemas.microsoft.com/office/powerpoint/2010/main" val="2637849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0D844B-D70D-B56D-CF19-23223528FC89}"/>
              </a:ext>
            </a:extLst>
          </p:cNvPr>
          <p:cNvPicPr>
            <a:picLocks noChangeAspect="1"/>
          </p:cNvPicPr>
          <p:nvPr/>
        </p:nvPicPr>
        <p:blipFill rotWithShape="1">
          <a:blip r:embed="rId2">
            <a:extLst>
              <a:ext uri="{28A0092B-C50C-407E-A947-70E740481C1C}">
                <a14:useLocalDpi xmlns:a14="http://schemas.microsoft.com/office/drawing/2010/main" val="0"/>
              </a:ext>
            </a:extLst>
          </a:blip>
          <a:srcRect l="6883" t="21476" b="41228"/>
          <a:stretch/>
        </p:blipFill>
        <p:spPr>
          <a:xfrm>
            <a:off x="322217" y="373771"/>
            <a:ext cx="8574035" cy="6110456"/>
          </a:xfrm>
          <a:prstGeom prst="rect">
            <a:avLst/>
          </a:prstGeom>
        </p:spPr>
      </p:pic>
      <p:graphicFrame>
        <p:nvGraphicFramePr>
          <p:cNvPr id="25" name="Chart 24">
            <a:extLst>
              <a:ext uri="{FF2B5EF4-FFF2-40B4-BE49-F238E27FC236}">
                <a16:creationId xmlns:a16="http://schemas.microsoft.com/office/drawing/2014/main" id="{E054C35D-C53B-6CFC-3C96-85C721DBF43C}"/>
              </a:ext>
            </a:extLst>
          </p:cNvPr>
          <p:cNvGraphicFramePr>
            <a:graphicFrameLocks/>
          </p:cNvGraphicFramePr>
          <p:nvPr/>
        </p:nvGraphicFramePr>
        <p:xfrm>
          <a:off x="9119668" y="373771"/>
          <a:ext cx="2532438" cy="6110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796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3485A0DC-0953-7BC2-E07F-B326734872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09"/>
          <a:stretch/>
        </p:blipFill>
        <p:spPr bwMode="auto">
          <a:xfrm>
            <a:off x="481149" y="633548"/>
            <a:ext cx="8209189" cy="55909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52D254-2445-C73C-D0D1-5F2C7A6DDCA4}"/>
              </a:ext>
            </a:extLst>
          </p:cNvPr>
          <p:cNvSpPr/>
          <p:nvPr/>
        </p:nvSpPr>
        <p:spPr>
          <a:xfrm>
            <a:off x="4329114" y="4838701"/>
            <a:ext cx="757236"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E3BD8E-F4E9-88B3-0F6D-93F71079AC55}"/>
              </a:ext>
            </a:extLst>
          </p:cNvPr>
          <p:cNvSpPr/>
          <p:nvPr/>
        </p:nvSpPr>
        <p:spPr>
          <a:xfrm>
            <a:off x="4657725" y="4086414"/>
            <a:ext cx="428625" cy="7522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DF0245-C8A9-A129-792A-00CA902DD6AE}"/>
              </a:ext>
            </a:extLst>
          </p:cNvPr>
          <p:cNvSpPr/>
          <p:nvPr/>
        </p:nvSpPr>
        <p:spPr>
          <a:xfrm>
            <a:off x="3438525" y="4838701"/>
            <a:ext cx="890589"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B1E40B-D1E5-AC56-A4A1-B5BFDC560704}"/>
              </a:ext>
            </a:extLst>
          </p:cNvPr>
          <p:cNvSpPr/>
          <p:nvPr/>
        </p:nvSpPr>
        <p:spPr>
          <a:xfrm>
            <a:off x="3767136" y="4381501"/>
            <a:ext cx="890589"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EA8DFE-FBCE-046C-6D74-38F00929FEDC}"/>
              </a:ext>
            </a:extLst>
          </p:cNvPr>
          <p:cNvSpPr/>
          <p:nvPr/>
        </p:nvSpPr>
        <p:spPr>
          <a:xfrm>
            <a:off x="4431505" y="2922765"/>
            <a:ext cx="428625" cy="7048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A62E1E-7C34-F1B3-B246-58F7857681E5}"/>
              </a:ext>
            </a:extLst>
          </p:cNvPr>
          <p:cNvSpPr/>
          <p:nvPr/>
        </p:nvSpPr>
        <p:spPr>
          <a:xfrm>
            <a:off x="5210174" y="3676651"/>
            <a:ext cx="647701" cy="14573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0E5C4C7-5CA3-EA45-0ABC-CA23E73C2516}"/>
              </a:ext>
            </a:extLst>
          </p:cNvPr>
          <p:cNvSpPr/>
          <p:nvPr/>
        </p:nvSpPr>
        <p:spPr>
          <a:xfrm>
            <a:off x="2871786" y="3686177"/>
            <a:ext cx="890589" cy="11525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59A636-4EA9-37CF-5B2A-146962FD333A}"/>
              </a:ext>
            </a:extLst>
          </p:cNvPr>
          <p:cNvSpPr txBox="1"/>
          <p:nvPr/>
        </p:nvSpPr>
        <p:spPr>
          <a:xfrm>
            <a:off x="3400423" y="5086349"/>
            <a:ext cx="1071564" cy="230832"/>
          </a:xfrm>
          <a:prstGeom prst="rect">
            <a:avLst/>
          </a:prstGeom>
          <a:noFill/>
        </p:spPr>
        <p:txBody>
          <a:bodyPr wrap="square" rtlCol="0">
            <a:spAutoFit/>
          </a:bodyPr>
          <a:lstStyle/>
          <a:p>
            <a:r>
              <a:rPr lang="en-US" sz="900" dirty="0">
                <a:solidFill>
                  <a:srgbClr val="C00000"/>
                </a:solidFill>
              </a:rPr>
              <a:t>Washington Park</a:t>
            </a:r>
          </a:p>
        </p:txBody>
      </p:sp>
      <p:sp>
        <p:nvSpPr>
          <p:cNvPr id="12" name="TextBox 11">
            <a:extLst>
              <a:ext uri="{FF2B5EF4-FFF2-40B4-BE49-F238E27FC236}">
                <a16:creationId xmlns:a16="http://schemas.microsoft.com/office/drawing/2014/main" id="{3AD5277C-0EBB-714F-2153-7BFFE9B7AC42}"/>
              </a:ext>
            </a:extLst>
          </p:cNvPr>
          <p:cNvSpPr txBox="1"/>
          <p:nvPr/>
        </p:nvSpPr>
        <p:spPr>
          <a:xfrm>
            <a:off x="4305299" y="4944747"/>
            <a:ext cx="1071564" cy="369332"/>
          </a:xfrm>
          <a:prstGeom prst="rect">
            <a:avLst/>
          </a:prstGeom>
          <a:noFill/>
        </p:spPr>
        <p:txBody>
          <a:bodyPr wrap="square" rtlCol="0">
            <a:spAutoFit/>
          </a:bodyPr>
          <a:lstStyle/>
          <a:p>
            <a:r>
              <a:rPr lang="en-US" sz="900" dirty="0">
                <a:solidFill>
                  <a:srgbClr val="C00000"/>
                </a:solidFill>
              </a:rPr>
              <a:t>Lindsay </a:t>
            </a:r>
          </a:p>
          <a:p>
            <a:r>
              <a:rPr lang="en-US" sz="900" dirty="0">
                <a:solidFill>
                  <a:srgbClr val="C00000"/>
                </a:solidFill>
              </a:rPr>
              <a:t>Heights</a:t>
            </a:r>
          </a:p>
        </p:txBody>
      </p:sp>
      <p:sp>
        <p:nvSpPr>
          <p:cNvPr id="13" name="TextBox 12">
            <a:extLst>
              <a:ext uri="{FF2B5EF4-FFF2-40B4-BE49-F238E27FC236}">
                <a16:creationId xmlns:a16="http://schemas.microsoft.com/office/drawing/2014/main" id="{FD12371E-BA25-BCD7-368F-2A7D1E20C962}"/>
              </a:ext>
            </a:extLst>
          </p:cNvPr>
          <p:cNvSpPr txBox="1"/>
          <p:nvPr/>
        </p:nvSpPr>
        <p:spPr>
          <a:xfrm>
            <a:off x="4657722" y="4566264"/>
            <a:ext cx="600077" cy="230832"/>
          </a:xfrm>
          <a:prstGeom prst="rect">
            <a:avLst/>
          </a:prstGeom>
          <a:noFill/>
        </p:spPr>
        <p:txBody>
          <a:bodyPr wrap="square" rtlCol="0">
            <a:spAutoFit/>
          </a:bodyPr>
          <a:lstStyle/>
          <a:p>
            <a:r>
              <a:rPr lang="en-US" sz="900" dirty="0">
                <a:solidFill>
                  <a:srgbClr val="C00000"/>
                </a:solidFill>
              </a:rPr>
              <a:t>Amani</a:t>
            </a:r>
          </a:p>
        </p:txBody>
      </p:sp>
      <p:sp>
        <p:nvSpPr>
          <p:cNvPr id="14" name="TextBox 13">
            <a:extLst>
              <a:ext uri="{FF2B5EF4-FFF2-40B4-BE49-F238E27FC236}">
                <a16:creationId xmlns:a16="http://schemas.microsoft.com/office/drawing/2014/main" id="{65E97A73-2670-EB49-C339-CCC0B321B91F}"/>
              </a:ext>
            </a:extLst>
          </p:cNvPr>
          <p:cNvSpPr txBox="1"/>
          <p:nvPr/>
        </p:nvSpPr>
        <p:spPr>
          <a:xfrm>
            <a:off x="4371972" y="2991376"/>
            <a:ext cx="600077" cy="369332"/>
          </a:xfrm>
          <a:prstGeom prst="rect">
            <a:avLst/>
          </a:prstGeom>
          <a:noFill/>
        </p:spPr>
        <p:txBody>
          <a:bodyPr wrap="square" rtlCol="0">
            <a:spAutoFit/>
          </a:bodyPr>
          <a:lstStyle/>
          <a:p>
            <a:r>
              <a:rPr lang="en-US" sz="900" dirty="0">
                <a:solidFill>
                  <a:srgbClr val="C00000"/>
                </a:solidFill>
              </a:rPr>
              <a:t>Garden </a:t>
            </a:r>
          </a:p>
          <a:p>
            <a:r>
              <a:rPr lang="en-US" sz="900" dirty="0">
                <a:solidFill>
                  <a:srgbClr val="C00000"/>
                </a:solidFill>
              </a:rPr>
              <a:t>Homes</a:t>
            </a:r>
          </a:p>
        </p:txBody>
      </p:sp>
      <p:sp>
        <p:nvSpPr>
          <p:cNvPr id="15" name="TextBox 14">
            <a:extLst>
              <a:ext uri="{FF2B5EF4-FFF2-40B4-BE49-F238E27FC236}">
                <a16:creationId xmlns:a16="http://schemas.microsoft.com/office/drawing/2014/main" id="{EDCC8D08-8E08-CB58-5D3F-C2AA6046C0CC}"/>
              </a:ext>
            </a:extLst>
          </p:cNvPr>
          <p:cNvSpPr txBox="1"/>
          <p:nvPr/>
        </p:nvSpPr>
        <p:spPr>
          <a:xfrm>
            <a:off x="3755229" y="4621289"/>
            <a:ext cx="890589" cy="230832"/>
          </a:xfrm>
          <a:prstGeom prst="rect">
            <a:avLst/>
          </a:prstGeom>
          <a:noFill/>
        </p:spPr>
        <p:txBody>
          <a:bodyPr wrap="square" rtlCol="0">
            <a:spAutoFit/>
          </a:bodyPr>
          <a:lstStyle/>
          <a:p>
            <a:r>
              <a:rPr lang="en-US" sz="900" dirty="0">
                <a:solidFill>
                  <a:srgbClr val="C00000"/>
                </a:solidFill>
              </a:rPr>
              <a:t>Metcalfe Park</a:t>
            </a:r>
          </a:p>
        </p:txBody>
      </p:sp>
      <p:sp>
        <p:nvSpPr>
          <p:cNvPr id="16" name="TextBox 15">
            <a:extLst>
              <a:ext uri="{FF2B5EF4-FFF2-40B4-BE49-F238E27FC236}">
                <a16:creationId xmlns:a16="http://schemas.microsoft.com/office/drawing/2014/main" id="{538A0809-8AFD-41F7-D5B2-707C434926B4}"/>
              </a:ext>
            </a:extLst>
          </p:cNvPr>
          <p:cNvSpPr txBox="1"/>
          <p:nvPr/>
        </p:nvSpPr>
        <p:spPr>
          <a:xfrm>
            <a:off x="2876545" y="3977837"/>
            <a:ext cx="890589" cy="369332"/>
          </a:xfrm>
          <a:prstGeom prst="rect">
            <a:avLst/>
          </a:prstGeom>
          <a:noFill/>
        </p:spPr>
        <p:txBody>
          <a:bodyPr wrap="square" rtlCol="0">
            <a:spAutoFit/>
          </a:bodyPr>
          <a:lstStyle/>
          <a:p>
            <a:r>
              <a:rPr lang="en-US" sz="900" dirty="0">
                <a:solidFill>
                  <a:srgbClr val="C00000"/>
                </a:solidFill>
              </a:rPr>
              <a:t>Sherman </a:t>
            </a:r>
          </a:p>
          <a:p>
            <a:r>
              <a:rPr lang="en-US" sz="900" dirty="0">
                <a:solidFill>
                  <a:srgbClr val="C00000"/>
                </a:solidFill>
              </a:rPr>
              <a:t>Park</a:t>
            </a:r>
          </a:p>
        </p:txBody>
      </p:sp>
      <p:sp>
        <p:nvSpPr>
          <p:cNvPr id="17" name="TextBox 16">
            <a:extLst>
              <a:ext uri="{FF2B5EF4-FFF2-40B4-BE49-F238E27FC236}">
                <a16:creationId xmlns:a16="http://schemas.microsoft.com/office/drawing/2014/main" id="{42D3A8E1-376E-F044-71EF-0F9B3CF2B72A}"/>
              </a:ext>
            </a:extLst>
          </p:cNvPr>
          <p:cNvSpPr txBox="1"/>
          <p:nvPr/>
        </p:nvSpPr>
        <p:spPr>
          <a:xfrm>
            <a:off x="5226847" y="4903142"/>
            <a:ext cx="890589" cy="230832"/>
          </a:xfrm>
          <a:prstGeom prst="rect">
            <a:avLst/>
          </a:prstGeom>
          <a:noFill/>
        </p:spPr>
        <p:txBody>
          <a:bodyPr wrap="square" rtlCol="0">
            <a:spAutoFit/>
          </a:bodyPr>
          <a:lstStyle/>
          <a:p>
            <a:r>
              <a:rPr lang="en-US" sz="900" dirty="0">
                <a:solidFill>
                  <a:srgbClr val="C00000"/>
                </a:solidFill>
              </a:rPr>
              <a:t>Harambee</a:t>
            </a:r>
          </a:p>
        </p:txBody>
      </p:sp>
      <p:sp>
        <p:nvSpPr>
          <p:cNvPr id="18" name="Rectangle 17">
            <a:extLst>
              <a:ext uri="{FF2B5EF4-FFF2-40B4-BE49-F238E27FC236}">
                <a16:creationId xmlns:a16="http://schemas.microsoft.com/office/drawing/2014/main" id="{006DBC24-90CE-18EC-B191-386C977EB0E2}"/>
              </a:ext>
            </a:extLst>
          </p:cNvPr>
          <p:cNvSpPr/>
          <p:nvPr/>
        </p:nvSpPr>
        <p:spPr>
          <a:xfrm>
            <a:off x="3767134" y="3933903"/>
            <a:ext cx="890589"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2405444-FA9B-1DC0-CDFB-E371BE0B733B}"/>
              </a:ext>
            </a:extLst>
          </p:cNvPr>
          <p:cNvSpPr txBox="1"/>
          <p:nvPr/>
        </p:nvSpPr>
        <p:spPr>
          <a:xfrm>
            <a:off x="3781422" y="4048903"/>
            <a:ext cx="890589" cy="369332"/>
          </a:xfrm>
          <a:prstGeom prst="rect">
            <a:avLst/>
          </a:prstGeom>
          <a:noFill/>
        </p:spPr>
        <p:txBody>
          <a:bodyPr wrap="square" rtlCol="0">
            <a:spAutoFit/>
          </a:bodyPr>
          <a:lstStyle/>
          <a:p>
            <a:r>
              <a:rPr lang="en-US" sz="900" dirty="0">
                <a:solidFill>
                  <a:srgbClr val="C00000"/>
                </a:solidFill>
              </a:rPr>
              <a:t>Sherman Park</a:t>
            </a:r>
          </a:p>
          <a:p>
            <a:r>
              <a:rPr lang="en-US" sz="900" dirty="0">
                <a:solidFill>
                  <a:srgbClr val="C00000"/>
                </a:solidFill>
              </a:rPr>
              <a:t>(East)</a:t>
            </a:r>
          </a:p>
        </p:txBody>
      </p:sp>
      <p:sp>
        <p:nvSpPr>
          <p:cNvPr id="20" name="Rectangle 19">
            <a:extLst>
              <a:ext uri="{FF2B5EF4-FFF2-40B4-BE49-F238E27FC236}">
                <a16:creationId xmlns:a16="http://schemas.microsoft.com/office/drawing/2014/main" id="{EF5E1723-3701-BFC8-AD09-02333A2A638C}"/>
              </a:ext>
            </a:extLst>
          </p:cNvPr>
          <p:cNvSpPr/>
          <p:nvPr/>
        </p:nvSpPr>
        <p:spPr>
          <a:xfrm>
            <a:off x="2722957" y="2533653"/>
            <a:ext cx="890589" cy="11525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C5C59D-12C9-059B-FC78-43CDAD6C7D34}"/>
              </a:ext>
            </a:extLst>
          </p:cNvPr>
          <p:cNvSpPr txBox="1"/>
          <p:nvPr/>
        </p:nvSpPr>
        <p:spPr>
          <a:xfrm>
            <a:off x="2662830" y="3472686"/>
            <a:ext cx="890589" cy="230832"/>
          </a:xfrm>
          <a:prstGeom prst="rect">
            <a:avLst/>
          </a:prstGeom>
          <a:noFill/>
        </p:spPr>
        <p:txBody>
          <a:bodyPr wrap="square" rtlCol="0">
            <a:spAutoFit/>
          </a:bodyPr>
          <a:lstStyle/>
          <a:p>
            <a:r>
              <a:rPr lang="en-US" sz="900" dirty="0" err="1">
                <a:solidFill>
                  <a:srgbClr val="C00000"/>
                </a:solidFill>
              </a:rPr>
              <a:t>Havenwoods</a:t>
            </a:r>
            <a:endParaRPr lang="en-US" sz="900" dirty="0">
              <a:solidFill>
                <a:srgbClr val="C00000"/>
              </a:solidFill>
            </a:endParaRPr>
          </a:p>
        </p:txBody>
      </p:sp>
      <p:sp>
        <p:nvSpPr>
          <p:cNvPr id="23" name="TextBox 22">
            <a:extLst>
              <a:ext uri="{FF2B5EF4-FFF2-40B4-BE49-F238E27FC236}">
                <a16:creationId xmlns:a16="http://schemas.microsoft.com/office/drawing/2014/main" id="{50AFCF82-243C-07D6-B53C-E9CF2A2FA990}"/>
              </a:ext>
            </a:extLst>
          </p:cNvPr>
          <p:cNvSpPr txBox="1"/>
          <p:nvPr/>
        </p:nvSpPr>
        <p:spPr>
          <a:xfrm>
            <a:off x="8937819" y="701831"/>
            <a:ext cx="2987241" cy="4893647"/>
          </a:xfrm>
          <a:prstGeom prst="rect">
            <a:avLst/>
          </a:prstGeom>
          <a:noFill/>
        </p:spPr>
        <p:txBody>
          <a:bodyPr wrap="square">
            <a:spAutoFit/>
          </a:bodyPr>
          <a:lstStyle/>
          <a:p>
            <a:r>
              <a:rPr lang="en-US" sz="2400" b="1" dirty="0">
                <a:solidFill>
                  <a:srgbClr val="082A75"/>
                </a:solidFill>
                <a:latin typeface="Abadi Extra Light" panose="020B0204020104020204" pitchFamily="34" charset="0"/>
                <a:ea typeface="MS Mincho" panose="02020609040205080304" pitchFamily="49" charset="-128"/>
                <a:cs typeface="Calibri" panose="020F0502020204030204" pitchFamily="34" charset="0"/>
              </a:rPr>
              <a:t>This out-of-state investment trend is largely driven by 3 private equity backed firms, all of which mainly target Milwaukee's north side. They collectively own over 1,400 houses, up from 17 five years ago.</a:t>
            </a:r>
          </a:p>
          <a:p>
            <a:endParaRPr lang="en-US" sz="3200" b="1" dirty="0">
              <a:solidFill>
                <a:srgbClr val="082A75"/>
              </a:solidFill>
              <a:latin typeface="Abadi Extra Light" panose="020B0204020104020204" pitchFamily="34" charset="0"/>
              <a:ea typeface="MS Mincho" panose="02020609040205080304" pitchFamily="49" charset="-128"/>
              <a:cs typeface="Calibri" panose="020F0502020204030204" pitchFamily="34" charset="0"/>
            </a:endParaRPr>
          </a:p>
          <a:p>
            <a:r>
              <a:rPr lang="en-US" sz="2000" b="1" i="1" dirty="0">
                <a:solidFill>
                  <a:srgbClr val="082A75"/>
                </a:solidFill>
                <a:latin typeface="Abadi Extra Light" panose="020B0204020104020204" pitchFamily="34" charset="0"/>
                <a:ea typeface="MS Mincho" panose="02020609040205080304" pitchFamily="49" charset="-128"/>
                <a:cs typeface="Calibri" panose="020F0502020204030204" pitchFamily="34" charset="0"/>
                <a:hlinkClick r:id="rId3"/>
              </a:rPr>
              <a:t>John Johnson</a:t>
            </a:r>
          </a:p>
          <a:p>
            <a:r>
              <a:rPr lang="en-US" sz="2000" b="1" i="1" dirty="0">
                <a:solidFill>
                  <a:srgbClr val="082A75"/>
                </a:solidFill>
                <a:latin typeface="Abadi Extra Light" panose="020B0204020104020204" pitchFamily="34" charset="0"/>
                <a:ea typeface="MS Mincho" panose="02020609040205080304" pitchFamily="49" charset="-128"/>
                <a:cs typeface="Calibri" panose="020F0502020204030204" pitchFamily="34" charset="0"/>
                <a:hlinkClick r:id="rId3"/>
              </a:rPr>
              <a:t>Marquette Law School</a:t>
            </a:r>
            <a:endParaRPr lang="en-US" sz="2000" b="1" i="1" dirty="0">
              <a:solidFill>
                <a:srgbClr val="082A75"/>
              </a:solidFill>
              <a:latin typeface="Abadi Extra Light" panose="020B0204020104020204" pitchFamily="34" charset="0"/>
              <a:ea typeface="MS Mincho" panose="02020609040205080304" pitchFamily="49" charset="-128"/>
              <a:cs typeface="Calibri" panose="020F0502020204030204" pitchFamily="34" charset="0"/>
            </a:endParaRPr>
          </a:p>
        </p:txBody>
      </p:sp>
      <p:sp>
        <p:nvSpPr>
          <p:cNvPr id="2" name="Rectangle 1">
            <a:extLst>
              <a:ext uri="{FF2B5EF4-FFF2-40B4-BE49-F238E27FC236}">
                <a16:creationId xmlns:a16="http://schemas.microsoft.com/office/drawing/2014/main" id="{628DD08E-9470-6E18-8CC9-52C9D8C2F17F}"/>
              </a:ext>
            </a:extLst>
          </p:cNvPr>
          <p:cNvSpPr/>
          <p:nvPr/>
        </p:nvSpPr>
        <p:spPr>
          <a:xfrm>
            <a:off x="6848475" y="1447800"/>
            <a:ext cx="190500" cy="190500"/>
          </a:xfrm>
          <a:prstGeom prst="rect">
            <a:avLst/>
          </a:prstGeom>
          <a:solidFill>
            <a:srgbClr val="FEA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259166-2066-4578-DB20-03841C4CB617}"/>
              </a:ext>
            </a:extLst>
          </p:cNvPr>
          <p:cNvSpPr/>
          <p:nvPr/>
        </p:nvSpPr>
        <p:spPr>
          <a:xfrm>
            <a:off x="6849451" y="1212850"/>
            <a:ext cx="190500" cy="190500"/>
          </a:xfrm>
          <a:prstGeom prst="rect">
            <a:avLst/>
          </a:prstGeom>
          <a:solidFill>
            <a:srgbClr val="1B8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340108-26A7-5793-9404-B0E30E416C60}"/>
              </a:ext>
            </a:extLst>
          </p:cNvPr>
          <p:cNvSpPr/>
          <p:nvPr/>
        </p:nvSpPr>
        <p:spPr>
          <a:xfrm>
            <a:off x="6849451" y="977174"/>
            <a:ext cx="190500" cy="190500"/>
          </a:xfrm>
          <a:prstGeom prst="rect">
            <a:avLst/>
          </a:prstGeom>
          <a:solidFill>
            <a:srgbClr val="525A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90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C39A4-B596-487A-8E4C-01AE9E243139}"/>
              </a:ext>
            </a:extLst>
          </p:cNvPr>
          <p:cNvSpPr/>
          <p:nvPr/>
        </p:nvSpPr>
        <p:spPr>
          <a:xfrm>
            <a:off x="0" y="-5195"/>
            <a:ext cx="12192000" cy="780415"/>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AutoShape 55" descr="Decorative arrow for icon." title="Background">
            <a:extLst>
              <a:ext uri="{FF2B5EF4-FFF2-40B4-BE49-F238E27FC236}">
                <a16:creationId xmlns:a16="http://schemas.microsoft.com/office/drawing/2014/main" id="{11C75A59-3219-4142-83E3-D7A8C03F60D1}"/>
              </a:ext>
            </a:extLst>
          </p:cNvPr>
          <p:cNvSpPr>
            <a:spLocks noChangeArrowheads="1"/>
          </p:cNvSpPr>
          <p:nvPr/>
        </p:nvSpPr>
        <p:spPr bwMode="auto">
          <a:xfrm>
            <a:off x="9899880" y="0"/>
            <a:ext cx="1447800" cy="1539240"/>
          </a:xfrm>
          <a:prstGeom prst="downArrow">
            <a:avLst>
              <a:gd name="adj1" fmla="val 100000"/>
              <a:gd name="adj2" fmla="val 24996"/>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91440" tIns="45720" rIns="91440" bIns="45720" anchor="t" anchorCtr="0" upright="1">
            <a:noAutofit/>
          </a:bodyPr>
          <a:lstStyle/>
          <a:p>
            <a:endParaRPr lang="en-US" dirty="0"/>
          </a:p>
        </p:txBody>
      </p:sp>
      <p:cxnSp>
        <p:nvCxnSpPr>
          <p:cNvPr id="6" name="Straight Connector 5">
            <a:extLst>
              <a:ext uri="{FF2B5EF4-FFF2-40B4-BE49-F238E27FC236}">
                <a16:creationId xmlns:a16="http://schemas.microsoft.com/office/drawing/2014/main" id="{CBC91653-2D4B-4974-8E50-8BBE054C317F}"/>
              </a:ext>
            </a:extLst>
          </p:cNvPr>
          <p:cNvCxnSpPr/>
          <p:nvPr/>
        </p:nvCxnSpPr>
        <p:spPr>
          <a:xfrm>
            <a:off x="446405" y="213360"/>
            <a:ext cx="0" cy="393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5419F35-1BF2-4E38-8B33-E54D87F33D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4320" y="0"/>
            <a:ext cx="1552575" cy="1339215"/>
          </a:xfrm>
          <a:prstGeom prst="rect">
            <a:avLst/>
          </a:prstGeom>
          <a:noFill/>
          <a:ln>
            <a:noFill/>
          </a:ln>
        </p:spPr>
      </p:pic>
      <p:sp>
        <p:nvSpPr>
          <p:cNvPr id="8" name="Text Box 2">
            <a:extLst>
              <a:ext uri="{FF2B5EF4-FFF2-40B4-BE49-F238E27FC236}">
                <a16:creationId xmlns:a16="http://schemas.microsoft.com/office/drawing/2014/main" id="{2CD0C3EE-6ED0-4B1A-81D7-EBE1EFA516A5}"/>
              </a:ext>
            </a:extLst>
          </p:cNvPr>
          <p:cNvSpPr txBox="1">
            <a:spLocks noChangeArrowheads="1"/>
          </p:cNvSpPr>
          <p:nvPr/>
        </p:nvSpPr>
        <p:spPr bwMode="auto">
          <a:xfrm>
            <a:off x="552045" y="108410"/>
            <a:ext cx="7266305" cy="655436"/>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6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Stable housing can </a:t>
            </a:r>
            <a:r>
              <a:rPr lang="en-US" sz="3600" b="1" cap="all" dirty="0">
                <a:solidFill>
                  <a:srgbClr val="595959"/>
                </a:solidFill>
                <a:effectLst/>
                <a:latin typeface="Abadi" panose="020B0604020104020204" pitchFamily="34" charset="0"/>
                <a:ea typeface="Calibri" panose="020F0502020204030204" pitchFamily="34" charset="0"/>
                <a:cs typeface="Times New Roman" panose="02020603050405020304" pitchFamily="18" charset="0"/>
              </a:rPr>
              <a:t>…</a:t>
            </a:r>
            <a:endParaRPr lang="en-US" sz="1100" dirty="0">
              <a:effectLst/>
              <a:latin typeface="Abadi" panose="020B060402010402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3D08EAD1-E31C-4BDF-87EC-52AD84A26A78}"/>
              </a:ext>
            </a:extLst>
          </p:cNvPr>
          <p:cNvSpPr txBox="1">
            <a:spLocks noChangeArrowheads="1"/>
          </p:cNvSpPr>
          <p:nvPr/>
        </p:nvSpPr>
        <p:spPr bwMode="auto">
          <a:xfrm>
            <a:off x="504825" y="4215149"/>
            <a:ext cx="2514509" cy="175514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3200" cap="all" dirty="0">
                <a:solidFill>
                  <a:srgbClr val="595959"/>
                </a:solidFill>
                <a:latin typeface="Franklin Gothic Demi Cond" panose="020B0706030402020204" pitchFamily="34" charset="0"/>
                <a:cs typeface="Times New Roman" panose="02020603050405020304" pitchFamily="18" charset="0"/>
              </a:rPr>
              <a:t>Improve dropout rates by </a:t>
            </a:r>
            <a:r>
              <a:rPr lang="en-US" sz="3200" cap="all" dirty="0">
                <a:solidFill>
                  <a:srgbClr val="595959"/>
                </a:solidFill>
                <a:latin typeface="Franklin Gothic Demi Cond" panose="020B0706030402020204" pitchFamily="34" charset="0"/>
                <a:cs typeface="Times New Roman" panose="02020603050405020304" pitchFamily="18" charset="0"/>
                <a:hlinkClick r:id="rId3"/>
              </a:rPr>
              <a:t>30%</a:t>
            </a:r>
            <a:endParaRPr lang="en-US" sz="3200" cap="all" dirty="0">
              <a:solidFill>
                <a:srgbClr val="595959"/>
              </a:solidFill>
              <a:latin typeface="Franklin Gothic Demi Cond" panose="020B07060304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1EAE7F76-23C5-46C8-B6A5-D955B36DB959}"/>
              </a:ext>
            </a:extLst>
          </p:cNvPr>
          <p:cNvCxnSpPr/>
          <p:nvPr/>
        </p:nvCxnSpPr>
        <p:spPr>
          <a:xfrm>
            <a:off x="3106424" y="2142223"/>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sp>
        <p:nvSpPr>
          <p:cNvPr id="23" name="Text Box 2">
            <a:extLst>
              <a:ext uri="{FF2B5EF4-FFF2-40B4-BE49-F238E27FC236}">
                <a16:creationId xmlns:a16="http://schemas.microsoft.com/office/drawing/2014/main" id="{FB1D9B8F-E62F-439E-B0AF-0821866B4920}"/>
              </a:ext>
            </a:extLst>
          </p:cNvPr>
          <p:cNvSpPr txBox="1">
            <a:spLocks noChangeArrowheads="1"/>
          </p:cNvSpPr>
          <p:nvPr/>
        </p:nvSpPr>
        <p:spPr bwMode="auto">
          <a:xfrm>
            <a:off x="3758874" y="4210108"/>
            <a:ext cx="1654499" cy="1635832"/>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200" cap="all" dirty="0">
                <a:solidFill>
                  <a:srgbClr val="595959"/>
                </a:solidFill>
                <a:latin typeface="Franklin Gothic Demi Cond" panose="020B0706030402020204" pitchFamily="34" charset="0"/>
                <a:cs typeface="Times New Roman" panose="02020603050405020304" pitchFamily="18" charset="0"/>
              </a:rPr>
              <a:t>Reduce crime by </a:t>
            </a:r>
            <a:r>
              <a:rPr lang="en-US" sz="3200" cap="all" dirty="0">
                <a:solidFill>
                  <a:srgbClr val="595959"/>
                </a:solidFill>
                <a:latin typeface="Franklin Gothic Demi Cond" panose="020B0706030402020204" pitchFamily="34" charset="0"/>
                <a:cs typeface="Times New Roman" panose="02020603050405020304" pitchFamily="18" charset="0"/>
                <a:hlinkClick r:id="rId4"/>
              </a:rPr>
              <a:t>20%</a:t>
            </a:r>
            <a:endParaRPr lang="en-US" sz="3200" cap="all" dirty="0">
              <a:solidFill>
                <a:srgbClr val="595959"/>
              </a:solidFill>
              <a:latin typeface="Franklin Gothic Demi Cond" panose="020B07060304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196B5D59-97D1-453B-8198-2222A8680D25}"/>
              </a:ext>
            </a:extLst>
          </p:cNvPr>
          <p:cNvCxnSpPr/>
          <p:nvPr/>
        </p:nvCxnSpPr>
        <p:spPr>
          <a:xfrm>
            <a:off x="6087515" y="2142222"/>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590A9777-E464-413E-A64F-448577583586}"/>
              </a:ext>
            </a:extLst>
          </p:cNvPr>
          <p:cNvSpPr txBox="1">
            <a:spLocks noChangeArrowheads="1"/>
          </p:cNvSpPr>
          <p:nvPr/>
        </p:nvSpPr>
        <p:spPr bwMode="auto">
          <a:xfrm>
            <a:off x="9641927" y="4201087"/>
            <a:ext cx="1743254" cy="164679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200" cap="all" dirty="0">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Improve health by </a:t>
            </a:r>
            <a:r>
              <a:rPr lang="en-US" sz="3200" cap="all" dirty="0">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hlinkClick r:id="rId5"/>
              </a:rPr>
              <a:t>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5FF9E27-9F29-4181-A0E5-0D5947EF7348}"/>
              </a:ext>
            </a:extLst>
          </p:cNvPr>
          <p:cNvSpPr/>
          <p:nvPr/>
        </p:nvSpPr>
        <p:spPr>
          <a:xfrm>
            <a:off x="0" y="6065520"/>
            <a:ext cx="12192000" cy="78105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6" name="Text Box 2">
            <a:extLst>
              <a:ext uri="{FF2B5EF4-FFF2-40B4-BE49-F238E27FC236}">
                <a16:creationId xmlns:a16="http://schemas.microsoft.com/office/drawing/2014/main" id="{7B89908E-2DCE-4CEC-866B-4F287837D851}"/>
              </a:ext>
            </a:extLst>
          </p:cNvPr>
          <p:cNvSpPr txBox="1">
            <a:spLocks noChangeArrowheads="1"/>
          </p:cNvSpPr>
          <p:nvPr/>
        </p:nvSpPr>
        <p:spPr bwMode="auto">
          <a:xfrm>
            <a:off x="504825" y="6226810"/>
            <a:ext cx="9361805" cy="54356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2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for additional information &amp; updates visit </a:t>
            </a:r>
            <a:r>
              <a:rPr lang="en-US" sz="2200" u="sng" cap="all" dirty="0">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hlinkClick r:id="rId6"/>
              </a:rPr>
              <a:t>www.housingPlan.org</a:t>
            </a:r>
            <a:r>
              <a:rPr lang="en-US" sz="2400" cap="all" dirty="0">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7DA7B229-3DD3-4D49-915A-7EDBD7ECADD0}"/>
              </a:ext>
            </a:extLst>
          </p:cNvPr>
          <p:cNvCxnSpPr/>
          <p:nvPr/>
        </p:nvCxnSpPr>
        <p:spPr>
          <a:xfrm>
            <a:off x="471170" y="6237605"/>
            <a:ext cx="0" cy="3943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 Box 2">
            <a:extLst>
              <a:ext uri="{FF2B5EF4-FFF2-40B4-BE49-F238E27FC236}">
                <a16:creationId xmlns:a16="http://schemas.microsoft.com/office/drawing/2014/main" id="{7BAEED21-7D14-E53A-8C7A-EB1CF555B5D3}"/>
              </a:ext>
            </a:extLst>
          </p:cNvPr>
          <p:cNvSpPr txBox="1">
            <a:spLocks noChangeArrowheads="1"/>
          </p:cNvSpPr>
          <p:nvPr/>
        </p:nvSpPr>
        <p:spPr bwMode="auto">
          <a:xfrm>
            <a:off x="6381851" y="4212372"/>
            <a:ext cx="2921000" cy="1635832"/>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200" cap="all" dirty="0">
                <a:solidFill>
                  <a:srgbClr val="595959"/>
                </a:solidFill>
                <a:latin typeface="Franklin Gothic Demi Cond" panose="020B0706030402020204" pitchFamily="34" charset="0"/>
                <a:cs typeface="Times New Roman" panose="02020603050405020304" pitchFamily="18" charset="0"/>
              </a:rPr>
              <a:t>Increase employment rates by </a:t>
            </a:r>
            <a:r>
              <a:rPr lang="en-US" sz="3200" cap="all" dirty="0">
                <a:solidFill>
                  <a:srgbClr val="595959"/>
                </a:solidFill>
                <a:latin typeface="Franklin Gothic Demi Cond" panose="020B0706030402020204" pitchFamily="34" charset="0"/>
                <a:cs typeface="Times New Roman" panose="02020603050405020304" pitchFamily="18" charset="0"/>
                <a:hlinkClick r:id="rId7"/>
              </a:rPr>
              <a:t>20%</a:t>
            </a:r>
            <a:endParaRPr lang="en-US" sz="3200" cap="all" dirty="0">
              <a:solidFill>
                <a:srgbClr val="595959"/>
              </a:solidFill>
              <a:latin typeface="Franklin Gothic Demi Cond" panose="020B070603040202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ECA7DE18-778D-463B-5841-177A91F06E68}"/>
              </a:ext>
            </a:extLst>
          </p:cNvPr>
          <p:cNvCxnSpPr/>
          <p:nvPr/>
        </p:nvCxnSpPr>
        <p:spPr>
          <a:xfrm>
            <a:off x="9085576" y="2142221"/>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pic>
        <p:nvPicPr>
          <p:cNvPr id="35" name="Graphic 34" descr="Heart with pulse with solid fill">
            <a:extLst>
              <a:ext uri="{FF2B5EF4-FFF2-40B4-BE49-F238E27FC236}">
                <a16:creationId xmlns:a16="http://schemas.microsoft.com/office/drawing/2014/main" id="{4611E977-0E5D-01C5-4CFC-41D76B8E4B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61190" y="1591404"/>
            <a:ext cx="2560320" cy="2560320"/>
          </a:xfrm>
          <a:prstGeom prst="rect">
            <a:avLst/>
          </a:prstGeom>
        </p:spPr>
      </p:pic>
      <p:pic>
        <p:nvPicPr>
          <p:cNvPr id="36" name="Graphic 35" descr="Shield Tick with solid fill">
            <a:extLst>
              <a:ext uri="{FF2B5EF4-FFF2-40B4-BE49-F238E27FC236}">
                <a16:creationId xmlns:a16="http://schemas.microsoft.com/office/drawing/2014/main" id="{A4A818D1-1265-C45F-FCC2-EAB9A81FC2A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80460" y="1678490"/>
            <a:ext cx="2560320" cy="2560320"/>
          </a:xfrm>
          <a:prstGeom prst="rect">
            <a:avLst/>
          </a:prstGeom>
        </p:spPr>
      </p:pic>
      <p:pic>
        <p:nvPicPr>
          <p:cNvPr id="37" name="Graphic 36" descr="Female Profile with solid fill">
            <a:extLst>
              <a:ext uri="{FF2B5EF4-FFF2-40B4-BE49-F238E27FC236}">
                <a16:creationId xmlns:a16="http://schemas.microsoft.com/office/drawing/2014/main" id="{945039A5-9164-13CB-ABE5-06B27222A9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p:blipFill>
        <p:spPr>
          <a:xfrm>
            <a:off x="6061555" y="1678490"/>
            <a:ext cx="2560320" cy="2560320"/>
          </a:xfrm>
          <a:prstGeom prst="rect">
            <a:avLst/>
          </a:prstGeom>
        </p:spPr>
      </p:pic>
      <p:pic>
        <p:nvPicPr>
          <p:cNvPr id="38" name="Graphic 37" descr="Excellent with solid fill">
            <a:extLst>
              <a:ext uri="{FF2B5EF4-FFF2-40B4-BE49-F238E27FC236}">
                <a16:creationId xmlns:a16="http://schemas.microsoft.com/office/drawing/2014/main" id="{76F7C135-40FE-E3A9-777A-7B5CB02D33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1884" y="1678490"/>
            <a:ext cx="2560320" cy="2560320"/>
          </a:xfrm>
          <a:prstGeom prst="rect">
            <a:avLst/>
          </a:prstGeom>
        </p:spPr>
      </p:pic>
    </p:spTree>
    <p:extLst>
      <p:ext uri="{BB962C8B-B14F-4D97-AF65-F5344CB8AC3E}">
        <p14:creationId xmlns:p14="http://schemas.microsoft.com/office/powerpoint/2010/main" val="21325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2">
            <a:extLst>
              <a:ext uri="{FF2B5EF4-FFF2-40B4-BE49-F238E27FC236}">
                <a16:creationId xmlns:a16="http://schemas.microsoft.com/office/drawing/2014/main" id="{1E97BA07-1591-C3FC-0D60-B93F577732F5}"/>
              </a:ext>
            </a:extLst>
          </p:cNvPr>
          <p:cNvSpPr txBox="1">
            <a:spLocks noChangeArrowheads="1"/>
          </p:cNvSpPr>
          <p:nvPr/>
        </p:nvSpPr>
        <p:spPr bwMode="auto">
          <a:xfrm>
            <a:off x="622159" y="316565"/>
            <a:ext cx="10152934" cy="43653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200" cap="all" dirty="0">
                <a:solidFill>
                  <a:srgbClr val="595959"/>
                </a:solidFill>
                <a:effectLst/>
                <a:latin typeface="Franklin Gothic Demi Cond" panose="020B0706030402020204" pitchFamily="34" charset="0"/>
                <a:ea typeface="Calibri" panose="020F0502020204030204" pitchFamily="34" charset="0"/>
                <a:cs typeface="Times New Roman" panose="02020603050405020304" pitchFamily="18" charset="0"/>
              </a:rPr>
              <a:t>40% of Milwaukee’s Entry Level home inventory has been purchased by Investors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0" name="Graphic 284" descr="Home with solid fill">
            <a:extLst>
              <a:ext uri="{FF2B5EF4-FFF2-40B4-BE49-F238E27FC236}">
                <a16:creationId xmlns:a16="http://schemas.microsoft.com/office/drawing/2014/main" id="{6FFC2734-6A1F-6154-A2C9-01B0C8F4E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8072" y="2960623"/>
            <a:ext cx="618140" cy="618140"/>
          </a:xfrm>
          <a:prstGeom prst="rect">
            <a:avLst/>
          </a:prstGeom>
        </p:spPr>
      </p:pic>
      <p:pic>
        <p:nvPicPr>
          <p:cNvPr id="53" name="Graphic 284" descr="Home with solid fill">
            <a:extLst>
              <a:ext uri="{FF2B5EF4-FFF2-40B4-BE49-F238E27FC236}">
                <a16:creationId xmlns:a16="http://schemas.microsoft.com/office/drawing/2014/main" id="{369C6D30-0F65-72FA-8B12-FED6553D86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2873" y="2960623"/>
            <a:ext cx="618140" cy="618140"/>
          </a:xfrm>
          <a:prstGeom prst="rect">
            <a:avLst/>
          </a:prstGeom>
        </p:spPr>
      </p:pic>
      <p:pic>
        <p:nvPicPr>
          <p:cNvPr id="54" name="Graphic 284" descr="Home with solid fill">
            <a:extLst>
              <a:ext uri="{FF2B5EF4-FFF2-40B4-BE49-F238E27FC236}">
                <a16:creationId xmlns:a16="http://schemas.microsoft.com/office/drawing/2014/main" id="{8C638700-97C1-C7DC-9D17-F5C32BA642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7674" y="2960623"/>
            <a:ext cx="618140" cy="618140"/>
          </a:xfrm>
          <a:prstGeom prst="rect">
            <a:avLst/>
          </a:prstGeom>
        </p:spPr>
      </p:pic>
      <p:pic>
        <p:nvPicPr>
          <p:cNvPr id="55" name="Graphic 284" descr="Home with solid fill">
            <a:extLst>
              <a:ext uri="{FF2B5EF4-FFF2-40B4-BE49-F238E27FC236}">
                <a16:creationId xmlns:a16="http://schemas.microsoft.com/office/drawing/2014/main" id="{BD294D3D-75BE-D8BF-06B1-E1C82AFD40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4113" y="2960623"/>
            <a:ext cx="618140" cy="618140"/>
          </a:xfrm>
          <a:prstGeom prst="rect">
            <a:avLst/>
          </a:prstGeom>
        </p:spPr>
      </p:pic>
      <p:pic>
        <p:nvPicPr>
          <p:cNvPr id="56" name="Graphic 284" descr="Home with solid fill">
            <a:extLst>
              <a:ext uri="{FF2B5EF4-FFF2-40B4-BE49-F238E27FC236}">
                <a16:creationId xmlns:a16="http://schemas.microsoft.com/office/drawing/2014/main" id="{9A4A922B-C0A6-BF0A-BEB3-EF99BAC8F7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8914" y="2960623"/>
            <a:ext cx="618140" cy="618140"/>
          </a:xfrm>
          <a:prstGeom prst="rect">
            <a:avLst/>
          </a:prstGeom>
        </p:spPr>
      </p:pic>
      <p:pic>
        <p:nvPicPr>
          <p:cNvPr id="57" name="Graphic 284" descr="Home with solid fill">
            <a:extLst>
              <a:ext uri="{FF2B5EF4-FFF2-40B4-BE49-F238E27FC236}">
                <a16:creationId xmlns:a16="http://schemas.microsoft.com/office/drawing/2014/main" id="{E18A1B3C-FE99-D3E3-BE3B-1132EC1DF5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4733" y="2362574"/>
            <a:ext cx="618140" cy="618140"/>
          </a:xfrm>
          <a:prstGeom prst="rect">
            <a:avLst/>
          </a:prstGeom>
        </p:spPr>
      </p:pic>
      <p:pic>
        <p:nvPicPr>
          <p:cNvPr id="58" name="Graphic 284" descr="Home with solid fill">
            <a:extLst>
              <a:ext uri="{FF2B5EF4-FFF2-40B4-BE49-F238E27FC236}">
                <a16:creationId xmlns:a16="http://schemas.microsoft.com/office/drawing/2014/main" id="{66062AED-E9C1-3306-B435-FA18597A6F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9534" y="2362574"/>
            <a:ext cx="618140" cy="618140"/>
          </a:xfrm>
          <a:prstGeom prst="rect">
            <a:avLst/>
          </a:prstGeom>
        </p:spPr>
      </p:pic>
      <p:pic>
        <p:nvPicPr>
          <p:cNvPr id="59" name="Graphic 284" descr="Home with solid fill">
            <a:extLst>
              <a:ext uri="{FF2B5EF4-FFF2-40B4-BE49-F238E27FC236}">
                <a16:creationId xmlns:a16="http://schemas.microsoft.com/office/drawing/2014/main" id="{C68399B9-0CCD-38CB-6918-B3D0D96050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4335" y="2362574"/>
            <a:ext cx="618140" cy="618140"/>
          </a:xfrm>
          <a:prstGeom prst="rect">
            <a:avLst/>
          </a:prstGeom>
        </p:spPr>
      </p:pic>
      <p:pic>
        <p:nvPicPr>
          <p:cNvPr id="60" name="Graphic 284" descr="Home with solid fill">
            <a:extLst>
              <a:ext uri="{FF2B5EF4-FFF2-40B4-BE49-F238E27FC236}">
                <a16:creationId xmlns:a16="http://schemas.microsoft.com/office/drawing/2014/main" id="{C9133A81-94C9-20BD-57B6-F3221A3139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0774" y="2362574"/>
            <a:ext cx="618140" cy="618140"/>
          </a:xfrm>
          <a:prstGeom prst="rect">
            <a:avLst/>
          </a:prstGeom>
        </p:spPr>
      </p:pic>
      <p:pic>
        <p:nvPicPr>
          <p:cNvPr id="61" name="Graphic 284" descr="Home with solid fill">
            <a:extLst>
              <a:ext uri="{FF2B5EF4-FFF2-40B4-BE49-F238E27FC236}">
                <a16:creationId xmlns:a16="http://schemas.microsoft.com/office/drawing/2014/main" id="{AB959D7C-ED01-097A-9B3F-CC2A3DB1A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5575" y="2362574"/>
            <a:ext cx="618140" cy="618140"/>
          </a:xfrm>
          <a:prstGeom prst="rect">
            <a:avLst/>
          </a:prstGeom>
        </p:spPr>
      </p:pic>
      <p:pic>
        <p:nvPicPr>
          <p:cNvPr id="62" name="Graphic 284" descr="Home with solid fill">
            <a:extLst>
              <a:ext uri="{FF2B5EF4-FFF2-40B4-BE49-F238E27FC236}">
                <a16:creationId xmlns:a16="http://schemas.microsoft.com/office/drawing/2014/main" id="{DE095339-EB6C-6DA2-8A8C-F91166E814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1394" y="1734389"/>
            <a:ext cx="618140" cy="618140"/>
          </a:xfrm>
          <a:prstGeom prst="rect">
            <a:avLst/>
          </a:prstGeom>
        </p:spPr>
      </p:pic>
      <p:pic>
        <p:nvPicPr>
          <p:cNvPr id="63" name="Graphic 284" descr="Home with solid fill">
            <a:extLst>
              <a:ext uri="{FF2B5EF4-FFF2-40B4-BE49-F238E27FC236}">
                <a16:creationId xmlns:a16="http://schemas.microsoft.com/office/drawing/2014/main" id="{940EA695-DF22-6237-7BE2-6754529EA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6195" y="1734389"/>
            <a:ext cx="618140" cy="618140"/>
          </a:xfrm>
          <a:prstGeom prst="rect">
            <a:avLst/>
          </a:prstGeom>
        </p:spPr>
      </p:pic>
      <p:pic>
        <p:nvPicPr>
          <p:cNvPr id="64" name="Graphic 284" descr="Home with solid fill">
            <a:extLst>
              <a:ext uri="{FF2B5EF4-FFF2-40B4-BE49-F238E27FC236}">
                <a16:creationId xmlns:a16="http://schemas.microsoft.com/office/drawing/2014/main" id="{BE188C9E-9BA3-9CFB-65F3-0554E5A5DC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96" y="1734389"/>
            <a:ext cx="618140" cy="618140"/>
          </a:xfrm>
          <a:prstGeom prst="rect">
            <a:avLst/>
          </a:prstGeom>
        </p:spPr>
      </p:pic>
      <p:pic>
        <p:nvPicPr>
          <p:cNvPr id="65" name="Graphic 284" descr="Home with solid fill">
            <a:extLst>
              <a:ext uri="{FF2B5EF4-FFF2-40B4-BE49-F238E27FC236}">
                <a16:creationId xmlns:a16="http://schemas.microsoft.com/office/drawing/2014/main" id="{7030267C-6D3D-2DF3-F1A4-DF0C526017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77435" y="1734389"/>
            <a:ext cx="618140" cy="618140"/>
          </a:xfrm>
          <a:prstGeom prst="rect">
            <a:avLst/>
          </a:prstGeom>
        </p:spPr>
      </p:pic>
      <p:pic>
        <p:nvPicPr>
          <p:cNvPr id="66" name="Graphic 284" descr="Home with solid fill">
            <a:extLst>
              <a:ext uri="{FF2B5EF4-FFF2-40B4-BE49-F238E27FC236}">
                <a16:creationId xmlns:a16="http://schemas.microsoft.com/office/drawing/2014/main" id="{93C3EDD2-9419-2929-F619-3222152178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2236" y="1734389"/>
            <a:ext cx="618140" cy="618140"/>
          </a:xfrm>
          <a:prstGeom prst="rect">
            <a:avLst/>
          </a:prstGeom>
        </p:spPr>
      </p:pic>
      <p:pic>
        <p:nvPicPr>
          <p:cNvPr id="68" name="Graphic 67" descr="Close with solid fill">
            <a:extLst>
              <a:ext uri="{FF2B5EF4-FFF2-40B4-BE49-F238E27FC236}">
                <a16:creationId xmlns:a16="http://schemas.microsoft.com/office/drawing/2014/main" id="{3FEE3117-8E36-7AA8-5D64-F984885DD4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8154" y="1754480"/>
            <a:ext cx="618140" cy="618140"/>
          </a:xfrm>
          <a:prstGeom prst="rect">
            <a:avLst/>
          </a:prstGeom>
        </p:spPr>
      </p:pic>
      <p:pic>
        <p:nvPicPr>
          <p:cNvPr id="69" name="Graphic 68" descr="Close with solid fill">
            <a:extLst>
              <a:ext uri="{FF2B5EF4-FFF2-40B4-BE49-F238E27FC236}">
                <a16:creationId xmlns:a16="http://schemas.microsoft.com/office/drawing/2014/main" id="{2D511A37-EAFE-53B5-4431-7F9FD5CA0A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9182" y="1764525"/>
            <a:ext cx="618140" cy="618140"/>
          </a:xfrm>
          <a:prstGeom prst="rect">
            <a:avLst/>
          </a:prstGeom>
        </p:spPr>
      </p:pic>
      <p:pic>
        <p:nvPicPr>
          <p:cNvPr id="70" name="Graphic 69" descr="Close with solid fill">
            <a:extLst>
              <a:ext uri="{FF2B5EF4-FFF2-40B4-BE49-F238E27FC236}">
                <a16:creationId xmlns:a16="http://schemas.microsoft.com/office/drawing/2014/main" id="{D870BDF8-602C-92D3-5FF5-77A7A4AF43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7337" y="1757373"/>
            <a:ext cx="618140" cy="618140"/>
          </a:xfrm>
          <a:prstGeom prst="rect">
            <a:avLst/>
          </a:prstGeom>
        </p:spPr>
      </p:pic>
      <p:pic>
        <p:nvPicPr>
          <p:cNvPr id="71" name="Graphic 70" descr="Close with solid fill">
            <a:extLst>
              <a:ext uri="{FF2B5EF4-FFF2-40B4-BE49-F238E27FC236}">
                <a16:creationId xmlns:a16="http://schemas.microsoft.com/office/drawing/2014/main" id="{DBABE3E8-ABC0-1B79-6129-9446DC5A28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17733" y="1764525"/>
            <a:ext cx="618140" cy="618140"/>
          </a:xfrm>
          <a:prstGeom prst="rect">
            <a:avLst/>
          </a:prstGeom>
        </p:spPr>
      </p:pic>
      <p:pic>
        <p:nvPicPr>
          <p:cNvPr id="72" name="Graphic 71" descr="Close with solid fill">
            <a:extLst>
              <a:ext uri="{FF2B5EF4-FFF2-40B4-BE49-F238E27FC236}">
                <a16:creationId xmlns:a16="http://schemas.microsoft.com/office/drawing/2014/main" id="{5EB2D14B-5A19-7C3E-FE2B-B162E329CA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8202" y="1771677"/>
            <a:ext cx="618140" cy="618140"/>
          </a:xfrm>
          <a:prstGeom prst="rect">
            <a:avLst/>
          </a:prstGeom>
        </p:spPr>
      </p:pic>
      <p:pic>
        <p:nvPicPr>
          <p:cNvPr id="73" name="Graphic 72" descr="Close with solid fill">
            <a:extLst>
              <a:ext uri="{FF2B5EF4-FFF2-40B4-BE49-F238E27FC236}">
                <a16:creationId xmlns:a16="http://schemas.microsoft.com/office/drawing/2014/main" id="{66E9E774-ACEB-3427-7964-F439248183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3738" y="2410271"/>
            <a:ext cx="618140" cy="618140"/>
          </a:xfrm>
          <a:prstGeom prst="rect">
            <a:avLst/>
          </a:prstGeom>
        </p:spPr>
      </p:pic>
      <p:grpSp>
        <p:nvGrpSpPr>
          <p:cNvPr id="500" name="Group 499">
            <a:extLst>
              <a:ext uri="{FF2B5EF4-FFF2-40B4-BE49-F238E27FC236}">
                <a16:creationId xmlns:a16="http://schemas.microsoft.com/office/drawing/2014/main" id="{1326B755-965D-1FCD-49D0-2A8BFED46A3F}"/>
              </a:ext>
            </a:extLst>
          </p:cNvPr>
          <p:cNvGrpSpPr/>
          <p:nvPr/>
        </p:nvGrpSpPr>
        <p:grpSpPr>
          <a:xfrm>
            <a:off x="357506" y="938571"/>
            <a:ext cx="4847794" cy="5324654"/>
            <a:chOff x="366758" y="917216"/>
            <a:chExt cx="4847794" cy="5324654"/>
          </a:xfrm>
        </p:grpSpPr>
        <p:grpSp>
          <p:nvGrpSpPr>
            <p:cNvPr id="7" name="Group 6">
              <a:extLst>
                <a:ext uri="{FF2B5EF4-FFF2-40B4-BE49-F238E27FC236}">
                  <a16:creationId xmlns:a16="http://schemas.microsoft.com/office/drawing/2014/main" id="{25A4C08A-B0B3-9EE7-FDB5-FD8808936004}"/>
                </a:ext>
              </a:extLst>
            </p:cNvPr>
            <p:cNvGrpSpPr/>
            <p:nvPr/>
          </p:nvGrpSpPr>
          <p:grpSpPr>
            <a:xfrm>
              <a:off x="995255" y="5821494"/>
              <a:ext cx="494749" cy="405351"/>
              <a:chOff x="0" y="0"/>
              <a:chExt cx="876731" cy="866775"/>
            </a:xfrm>
          </p:grpSpPr>
          <p:pic>
            <p:nvPicPr>
              <p:cNvPr id="37" name="Graphic 267" descr="Family with two children with solid fill">
                <a:extLst>
                  <a:ext uri="{FF2B5EF4-FFF2-40B4-BE49-F238E27FC236}">
                    <a16:creationId xmlns:a16="http://schemas.microsoft.com/office/drawing/2014/main" id="{54194113-4B91-525C-1705-1D3535E5FE6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38" name="Graphic 15" descr="Family with two children with solid fill">
                <a:extLst>
                  <a:ext uri="{FF2B5EF4-FFF2-40B4-BE49-F238E27FC236}">
                    <a16:creationId xmlns:a16="http://schemas.microsoft.com/office/drawing/2014/main" id="{79C248EE-4EE0-EF60-CEDD-8FC339793EF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8" name="Group 7">
              <a:extLst>
                <a:ext uri="{FF2B5EF4-FFF2-40B4-BE49-F238E27FC236}">
                  <a16:creationId xmlns:a16="http://schemas.microsoft.com/office/drawing/2014/main" id="{9BBE838D-128E-B428-12D1-7FE2141956D2}"/>
                </a:ext>
              </a:extLst>
            </p:cNvPr>
            <p:cNvGrpSpPr/>
            <p:nvPr/>
          </p:nvGrpSpPr>
          <p:grpSpPr>
            <a:xfrm>
              <a:off x="425404" y="5821494"/>
              <a:ext cx="562719" cy="407287"/>
              <a:chOff x="0" y="0"/>
              <a:chExt cx="997178" cy="870913"/>
            </a:xfrm>
          </p:grpSpPr>
          <p:pic>
            <p:nvPicPr>
              <p:cNvPr id="33" name="Graphic 19" descr="Family with two children with solid fill">
                <a:extLst>
                  <a:ext uri="{FF2B5EF4-FFF2-40B4-BE49-F238E27FC236}">
                    <a16:creationId xmlns:a16="http://schemas.microsoft.com/office/drawing/2014/main" id="{24C0A802-D097-34FC-D89B-17CC09EA1B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4" name="Group 33">
                <a:extLst>
                  <a:ext uri="{FF2B5EF4-FFF2-40B4-BE49-F238E27FC236}">
                    <a16:creationId xmlns:a16="http://schemas.microsoft.com/office/drawing/2014/main" id="{BEF76F31-FCCE-B32F-FC12-0C727A85D86F}"/>
                  </a:ext>
                </a:extLst>
              </p:cNvPr>
              <p:cNvGrpSpPr/>
              <p:nvPr/>
            </p:nvGrpSpPr>
            <p:grpSpPr>
              <a:xfrm>
                <a:off x="827512" y="0"/>
                <a:ext cx="169666" cy="869643"/>
                <a:chOff x="0" y="0"/>
                <a:chExt cx="169666" cy="869643"/>
              </a:xfrm>
            </p:grpSpPr>
            <p:pic>
              <p:nvPicPr>
                <p:cNvPr id="35" name="Graphic 21" descr="Family with two children with solid fill">
                  <a:extLst>
                    <a:ext uri="{FF2B5EF4-FFF2-40B4-BE49-F238E27FC236}">
                      <a16:creationId xmlns:a16="http://schemas.microsoft.com/office/drawing/2014/main" id="{29F7E2A7-ADCB-8C0C-A4F1-00699753FC4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6" name="Graphic 22" descr="Family with two children with solid fill">
                  <a:extLst>
                    <a:ext uri="{FF2B5EF4-FFF2-40B4-BE49-F238E27FC236}">
                      <a16:creationId xmlns:a16="http://schemas.microsoft.com/office/drawing/2014/main" id="{CBD60287-60BC-1B2A-94D1-E8EAC0169B5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9" name="Graphic 26" descr="Family with two children with solid fill">
              <a:extLst>
                <a:ext uri="{FF2B5EF4-FFF2-40B4-BE49-F238E27FC236}">
                  <a16:creationId xmlns:a16="http://schemas.microsoft.com/office/drawing/2014/main" id="{04146C4D-CF33-E565-CB30-20B28E0A2E8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1511261" y="5828931"/>
              <a:ext cx="369804" cy="405351"/>
            </a:xfrm>
            <a:prstGeom prst="rect">
              <a:avLst/>
            </a:prstGeom>
            <a:ln>
              <a:noFill/>
            </a:ln>
            <a:extLst>
              <a:ext uri="{53640926-AAD7-44D8-BBD7-CCE9431645EC}">
                <a14:shadowObscured xmlns:a14="http://schemas.microsoft.com/office/drawing/2010/main"/>
              </a:ext>
            </a:extLst>
          </p:spPr>
        </p:pic>
        <p:pic>
          <p:nvPicPr>
            <p:cNvPr id="10" name="Graphic 29" descr="Family with two children with solid fill">
              <a:extLst>
                <a:ext uri="{FF2B5EF4-FFF2-40B4-BE49-F238E27FC236}">
                  <a16:creationId xmlns:a16="http://schemas.microsoft.com/office/drawing/2014/main" id="{171874EA-8DF5-92F3-763D-A144148EF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336871" y="5832649"/>
              <a:ext cx="469422" cy="405351"/>
            </a:xfrm>
            <a:prstGeom prst="rect">
              <a:avLst/>
            </a:prstGeom>
          </p:spPr>
        </p:pic>
        <p:pic>
          <p:nvPicPr>
            <p:cNvPr id="11" name="Graphic 32" descr="Family with two children with solid fill">
              <a:extLst>
                <a:ext uri="{FF2B5EF4-FFF2-40B4-BE49-F238E27FC236}">
                  <a16:creationId xmlns:a16="http://schemas.microsoft.com/office/drawing/2014/main" id="{2F058C9D-3C04-FBC4-B0A7-217A87DF24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4378" y="5516580"/>
              <a:ext cx="494864" cy="405351"/>
            </a:xfrm>
            <a:prstGeom prst="rect">
              <a:avLst/>
            </a:prstGeom>
          </p:spPr>
        </p:pic>
        <p:pic>
          <p:nvPicPr>
            <p:cNvPr id="12" name="Graphic 37" descr="Family with two children with solid fill">
              <a:extLst>
                <a:ext uri="{FF2B5EF4-FFF2-40B4-BE49-F238E27FC236}">
                  <a16:creationId xmlns:a16="http://schemas.microsoft.com/office/drawing/2014/main" id="{952FCFDE-390B-7E65-72DC-06FCE9C5F37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927949" y="5516580"/>
              <a:ext cx="365504" cy="405351"/>
            </a:xfrm>
            <a:prstGeom prst="rect">
              <a:avLst/>
            </a:prstGeom>
            <a:ln>
              <a:noFill/>
            </a:ln>
            <a:extLst>
              <a:ext uri="{53640926-AAD7-44D8-BBD7-CCE9431645EC}">
                <a14:shadowObscured xmlns:a14="http://schemas.microsoft.com/office/drawing/2010/main"/>
              </a:ext>
            </a:extLst>
          </p:spPr>
        </p:pic>
        <p:pic>
          <p:nvPicPr>
            <p:cNvPr id="13" name="Graphic 45" descr="Family with two children with solid fill">
              <a:extLst>
                <a:ext uri="{FF2B5EF4-FFF2-40B4-BE49-F238E27FC236}">
                  <a16:creationId xmlns:a16="http://schemas.microsoft.com/office/drawing/2014/main" id="{C3C04C9F-590F-A306-219F-F15A62DDB6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3176" y="5516580"/>
              <a:ext cx="494864" cy="405351"/>
            </a:xfrm>
            <a:prstGeom prst="rect">
              <a:avLst/>
            </a:prstGeom>
          </p:spPr>
        </p:pic>
        <p:grpSp>
          <p:nvGrpSpPr>
            <p:cNvPr id="14" name="Group 13">
              <a:extLst>
                <a:ext uri="{FF2B5EF4-FFF2-40B4-BE49-F238E27FC236}">
                  <a16:creationId xmlns:a16="http://schemas.microsoft.com/office/drawing/2014/main" id="{9C53D7FA-EA9F-89A1-EE66-D541B1A21900}"/>
                </a:ext>
              </a:extLst>
            </p:cNvPr>
            <p:cNvGrpSpPr/>
            <p:nvPr/>
          </p:nvGrpSpPr>
          <p:grpSpPr>
            <a:xfrm>
              <a:off x="1322806" y="5516580"/>
              <a:ext cx="358101" cy="406387"/>
              <a:chOff x="0" y="0"/>
              <a:chExt cx="634581" cy="868989"/>
            </a:xfrm>
          </p:grpSpPr>
          <p:pic>
            <p:nvPicPr>
              <p:cNvPr id="31" name="Graphic 44" descr="Family with two children with solid fill">
                <a:extLst>
                  <a:ext uri="{FF2B5EF4-FFF2-40B4-BE49-F238E27FC236}">
                    <a16:creationId xmlns:a16="http://schemas.microsoft.com/office/drawing/2014/main" id="{54FC1D17-D77B-FCB3-02D4-BF1A710C3B6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32" name="Graphic 46" descr="Family with two children with solid fill">
                <a:extLst>
                  <a:ext uri="{FF2B5EF4-FFF2-40B4-BE49-F238E27FC236}">
                    <a16:creationId xmlns:a16="http://schemas.microsoft.com/office/drawing/2014/main" id="{55C1F653-FCFF-5BA9-A52D-38E551A50F6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16" name="Group 15">
              <a:extLst>
                <a:ext uri="{FF2B5EF4-FFF2-40B4-BE49-F238E27FC236}">
                  <a16:creationId xmlns:a16="http://schemas.microsoft.com/office/drawing/2014/main" id="{55BC6575-2673-0B8F-FC9A-F73D37A4DAE0}"/>
                </a:ext>
              </a:extLst>
            </p:cNvPr>
            <p:cNvGrpSpPr/>
            <p:nvPr/>
          </p:nvGrpSpPr>
          <p:grpSpPr>
            <a:xfrm>
              <a:off x="1870222" y="5825213"/>
              <a:ext cx="438083" cy="409799"/>
              <a:chOff x="0" y="0"/>
              <a:chExt cx="776314" cy="876285"/>
            </a:xfrm>
          </p:grpSpPr>
          <p:pic>
            <p:nvPicPr>
              <p:cNvPr id="22" name="Graphic 271" descr="Family with two children with solid fill">
                <a:extLst>
                  <a:ext uri="{FF2B5EF4-FFF2-40B4-BE49-F238E27FC236}">
                    <a16:creationId xmlns:a16="http://schemas.microsoft.com/office/drawing/2014/main" id="{286AF2FF-4539-8703-A7E0-3FEB55E8FA6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23" name="Graphic 288" descr="Family with two children with solid fill">
                <a:extLst>
                  <a:ext uri="{FF2B5EF4-FFF2-40B4-BE49-F238E27FC236}">
                    <a16:creationId xmlns:a16="http://schemas.microsoft.com/office/drawing/2014/main" id="{62112E61-C048-EE88-9DCD-E153159B1D2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24" name="Group 23">
                <a:extLst>
                  <a:ext uri="{FF2B5EF4-FFF2-40B4-BE49-F238E27FC236}">
                    <a16:creationId xmlns:a16="http://schemas.microsoft.com/office/drawing/2014/main" id="{65B80363-AF43-7E9B-FA6A-3A5A90D25670}"/>
                  </a:ext>
                </a:extLst>
              </p:cNvPr>
              <p:cNvGrpSpPr/>
              <p:nvPr/>
            </p:nvGrpSpPr>
            <p:grpSpPr>
              <a:xfrm>
                <a:off x="606648" y="6642"/>
                <a:ext cx="169666" cy="869643"/>
                <a:chOff x="0" y="0"/>
                <a:chExt cx="169666" cy="869643"/>
              </a:xfrm>
            </p:grpSpPr>
            <p:pic>
              <p:nvPicPr>
                <p:cNvPr id="25" name="Graphic 315" descr="Family with two children with solid fill">
                  <a:extLst>
                    <a:ext uri="{FF2B5EF4-FFF2-40B4-BE49-F238E27FC236}">
                      <a16:creationId xmlns:a16="http://schemas.microsoft.com/office/drawing/2014/main" id="{BAF1390A-FEF7-EC2B-D30A-F3C92888086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6" name="Graphic 316" descr="Family with two children with solid fill">
                  <a:extLst>
                    <a:ext uri="{FF2B5EF4-FFF2-40B4-BE49-F238E27FC236}">
                      <a16:creationId xmlns:a16="http://schemas.microsoft.com/office/drawing/2014/main" id="{6FF4FD1D-55F7-C1DF-3A60-A903C702D48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7" name="Group 16">
              <a:extLst>
                <a:ext uri="{FF2B5EF4-FFF2-40B4-BE49-F238E27FC236}">
                  <a16:creationId xmlns:a16="http://schemas.microsoft.com/office/drawing/2014/main" id="{8D94EE62-5CE5-1521-C583-4507BF29D9BF}"/>
                </a:ext>
              </a:extLst>
            </p:cNvPr>
            <p:cNvGrpSpPr/>
            <p:nvPr/>
          </p:nvGrpSpPr>
          <p:grpSpPr>
            <a:xfrm>
              <a:off x="2233669" y="5512861"/>
              <a:ext cx="562719" cy="407287"/>
              <a:chOff x="0" y="0"/>
              <a:chExt cx="997178" cy="870913"/>
            </a:xfrm>
          </p:grpSpPr>
          <p:pic>
            <p:nvPicPr>
              <p:cNvPr id="18" name="Graphic 48" descr="Family with two children with solid fill">
                <a:extLst>
                  <a:ext uri="{FF2B5EF4-FFF2-40B4-BE49-F238E27FC236}">
                    <a16:creationId xmlns:a16="http://schemas.microsoft.com/office/drawing/2014/main" id="{3ACD2E1D-076C-DF13-D910-DE65764048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9" name="Group 18">
                <a:extLst>
                  <a:ext uri="{FF2B5EF4-FFF2-40B4-BE49-F238E27FC236}">
                    <a16:creationId xmlns:a16="http://schemas.microsoft.com/office/drawing/2014/main" id="{EE3824BD-7A7D-0CC9-EBBF-A478DED6A16D}"/>
                  </a:ext>
                </a:extLst>
              </p:cNvPr>
              <p:cNvGrpSpPr/>
              <p:nvPr/>
            </p:nvGrpSpPr>
            <p:grpSpPr>
              <a:xfrm>
                <a:off x="827512" y="0"/>
                <a:ext cx="169666" cy="869643"/>
                <a:chOff x="0" y="0"/>
                <a:chExt cx="169666" cy="869643"/>
              </a:xfrm>
            </p:grpSpPr>
            <p:pic>
              <p:nvPicPr>
                <p:cNvPr id="20" name="Graphic 50" descr="Family with two children with solid fill">
                  <a:extLst>
                    <a:ext uri="{FF2B5EF4-FFF2-40B4-BE49-F238E27FC236}">
                      <a16:creationId xmlns:a16="http://schemas.microsoft.com/office/drawing/2014/main" id="{C5AB3F37-E7F8-46DB-173D-631823CD9B0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1" name="Graphic 51" descr="Family with two children with solid fill">
                  <a:extLst>
                    <a:ext uri="{FF2B5EF4-FFF2-40B4-BE49-F238E27FC236}">
                      <a16:creationId xmlns:a16="http://schemas.microsoft.com/office/drawing/2014/main" id="{5248A8B3-714D-691A-D642-72E757D4155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85" name="Group 84">
              <a:extLst>
                <a:ext uri="{FF2B5EF4-FFF2-40B4-BE49-F238E27FC236}">
                  <a16:creationId xmlns:a16="http://schemas.microsoft.com/office/drawing/2014/main" id="{C747668C-60E5-D4D6-E7A4-654D96AF4214}"/>
                </a:ext>
              </a:extLst>
            </p:cNvPr>
            <p:cNvGrpSpPr/>
            <p:nvPr/>
          </p:nvGrpSpPr>
          <p:grpSpPr>
            <a:xfrm>
              <a:off x="3399027" y="5825364"/>
              <a:ext cx="494749" cy="405351"/>
              <a:chOff x="0" y="0"/>
              <a:chExt cx="876731" cy="866775"/>
            </a:xfrm>
          </p:grpSpPr>
          <p:pic>
            <p:nvPicPr>
              <p:cNvPr id="86" name="Graphic 267" descr="Family with two children with solid fill">
                <a:extLst>
                  <a:ext uri="{FF2B5EF4-FFF2-40B4-BE49-F238E27FC236}">
                    <a16:creationId xmlns:a16="http://schemas.microsoft.com/office/drawing/2014/main" id="{8E15CD6A-245E-E790-37BF-1B35CB7C8AE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7" name="Graphic 15" descr="Family with two children with solid fill">
                <a:extLst>
                  <a:ext uri="{FF2B5EF4-FFF2-40B4-BE49-F238E27FC236}">
                    <a16:creationId xmlns:a16="http://schemas.microsoft.com/office/drawing/2014/main" id="{028B96D7-D20F-3FF9-4BE8-44B0014F74E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88" name="Group 87">
              <a:extLst>
                <a:ext uri="{FF2B5EF4-FFF2-40B4-BE49-F238E27FC236}">
                  <a16:creationId xmlns:a16="http://schemas.microsoft.com/office/drawing/2014/main" id="{40044244-CAC7-8A37-9006-1182DEEE6DF8}"/>
                </a:ext>
              </a:extLst>
            </p:cNvPr>
            <p:cNvGrpSpPr/>
            <p:nvPr/>
          </p:nvGrpSpPr>
          <p:grpSpPr>
            <a:xfrm>
              <a:off x="2829176" y="5825364"/>
              <a:ext cx="562719" cy="407287"/>
              <a:chOff x="0" y="0"/>
              <a:chExt cx="997178" cy="870913"/>
            </a:xfrm>
          </p:grpSpPr>
          <p:pic>
            <p:nvPicPr>
              <p:cNvPr id="89" name="Graphic 19" descr="Family with two children with solid fill">
                <a:extLst>
                  <a:ext uri="{FF2B5EF4-FFF2-40B4-BE49-F238E27FC236}">
                    <a16:creationId xmlns:a16="http://schemas.microsoft.com/office/drawing/2014/main" id="{D670AB00-B87D-C372-FE75-3B36699085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90" name="Group 89">
                <a:extLst>
                  <a:ext uri="{FF2B5EF4-FFF2-40B4-BE49-F238E27FC236}">
                    <a16:creationId xmlns:a16="http://schemas.microsoft.com/office/drawing/2014/main" id="{8920D0E1-3FBB-4E7E-54A4-F3EDDEC2004B}"/>
                  </a:ext>
                </a:extLst>
              </p:cNvPr>
              <p:cNvGrpSpPr/>
              <p:nvPr/>
            </p:nvGrpSpPr>
            <p:grpSpPr>
              <a:xfrm>
                <a:off x="827512" y="0"/>
                <a:ext cx="169666" cy="869643"/>
                <a:chOff x="0" y="0"/>
                <a:chExt cx="169666" cy="869643"/>
              </a:xfrm>
            </p:grpSpPr>
            <p:pic>
              <p:nvPicPr>
                <p:cNvPr id="91" name="Graphic 21" descr="Family with two children with solid fill">
                  <a:extLst>
                    <a:ext uri="{FF2B5EF4-FFF2-40B4-BE49-F238E27FC236}">
                      <a16:creationId xmlns:a16="http://schemas.microsoft.com/office/drawing/2014/main" id="{85E9FAEB-D1F9-F3E9-A80F-489BA05047F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2" name="Graphic 22" descr="Family with two children with solid fill">
                  <a:extLst>
                    <a:ext uri="{FF2B5EF4-FFF2-40B4-BE49-F238E27FC236}">
                      <a16:creationId xmlns:a16="http://schemas.microsoft.com/office/drawing/2014/main" id="{0D572395-05CD-5391-AD18-E793A14B7C6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93" name="Graphic 26" descr="Family with two children with solid fill">
              <a:extLst>
                <a:ext uri="{FF2B5EF4-FFF2-40B4-BE49-F238E27FC236}">
                  <a16:creationId xmlns:a16="http://schemas.microsoft.com/office/drawing/2014/main" id="{24971494-F574-DDE2-2F6B-0F9C044028E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3915033" y="5832800"/>
              <a:ext cx="369804" cy="405351"/>
            </a:xfrm>
            <a:prstGeom prst="rect">
              <a:avLst/>
            </a:prstGeom>
            <a:ln>
              <a:noFill/>
            </a:ln>
            <a:extLst>
              <a:ext uri="{53640926-AAD7-44D8-BBD7-CCE9431645EC}">
                <a14:shadowObscured xmlns:a14="http://schemas.microsoft.com/office/drawing/2010/main"/>
              </a:ext>
            </a:extLst>
          </p:spPr>
        </p:pic>
        <p:pic>
          <p:nvPicPr>
            <p:cNvPr id="94" name="Graphic 29" descr="Family with two children with solid fill">
              <a:extLst>
                <a:ext uri="{FF2B5EF4-FFF2-40B4-BE49-F238E27FC236}">
                  <a16:creationId xmlns:a16="http://schemas.microsoft.com/office/drawing/2014/main" id="{BA91F416-21AD-210D-39E7-FBCBECE837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740643" y="5836519"/>
              <a:ext cx="469422" cy="405351"/>
            </a:xfrm>
            <a:prstGeom prst="rect">
              <a:avLst/>
            </a:prstGeom>
          </p:spPr>
        </p:pic>
        <p:pic>
          <p:nvPicPr>
            <p:cNvPr id="95" name="Graphic 32" descr="Family with two children with solid fill">
              <a:extLst>
                <a:ext uri="{FF2B5EF4-FFF2-40B4-BE49-F238E27FC236}">
                  <a16:creationId xmlns:a16="http://schemas.microsoft.com/office/drawing/2014/main" id="{EF0CFD6C-19D6-2394-E1E3-6DED017F38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8150" y="5520450"/>
              <a:ext cx="494864" cy="405351"/>
            </a:xfrm>
            <a:prstGeom prst="rect">
              <a:avLst/>
            </a:prstGeom>
          </p:spPr>
        </p:pic>
        <p:pic>
          <p:nvPicPr>
            <p:cNvPr id="96" name="Graphic 37" descr="Family with two children with solid fill">
              <a:extLst>
                <a:ext uri="{FF2B5EF4-FFF2-40B4-BE49-F238E27FC236}">
                  <a16:creationId xmlns:a16="http://schemas.microsoft.com/office/drawing/2014/main" id="{1BD72E7B-15A3-3898-C2F5-D4C11975ED5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3331721" y="5520450"/>
              <a:ext cx="365504" cy="405351"/>
            </a:xfrm>
            <a:prstGeom prst="rect">
              <a:avLst/>
            </a:prstGeom>
            <a:ln>
              <a:noFill/>
            </a:ln>
            <a:extLst>
              <a:ext uri="{53640926-AAD7-44D8-BBD7-CCE9431645EC}">
                <a14:shadowObscured xmlns:a14="http://schemas.microsoft.com/office/drawing/2010/main"/>
              </a:ext>
            </a:extLst>
          </p:spPr>
        </p:pic>
        <p:pic>
          <p:nvPicPr>
            <p:cNvPr id="97" name="Graphic 45" descr="Family with two children with solid fill">
              <a:extLst>
                <a:ext uri="{FF2B5EF4-FFF2-40B4-BE49-F238E27FC236}">
                  <a16:creationId xmlns:a16="http://schemas.microsoft.com/office/drawing/2014/main" id="{33A46C63-4A19-86F2-7166-D7AC1B8A3C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6948" y="5520450"/>
              <a:ext cx="494864" cy="405351"/>
            </a:xfrm>
            <a:prstGeom prst="rect">
              <a:avLst/>
            </a:prstGeom>
          </p:spPr>
        </p:pic>
        <p:grpSp>
          <p:nvGrpSpPr>
            <p:cNvPr id="98" name="Group 97">
              <a:extLst>
                <a:ext uri="{FF2B5EF4-FFF2-40B4-BE49-F238E27FC236}">
                  <a16:creationId xmlns:a16="http://schemas.microsoft.com/office/drawing/2014/main" id="{3958D51B-D413-C72C-BA17-F5542023DAB0}"/>
                </a:ext>
              </a:extLst>
            </p:cNvPr>
            <p:cNvGrpSpPr/>
            <p:nvPr/>
          </p:nvGrpSpPr>
          <p:grpSpPr>
            <a:xfrm>
              <a:off x="3726578" y="5520450"/>
              <a:ext cx="358101" cy="406387"/>
              <a:chOff x="0" y="0"/>
              <a:chExt cx="634581" cy="868989"/>
            </a:xfrm>
          </p:grpSpPr>
          <p:pic>
            <p:nvPicPr>
              <p:cNvPr id="99" name="Graphic 44" descr="Family with two children with solid fill">
                <a:extLst>
                  <a:ext uri="{FF2B5EF4-FFF2-40B4-BE49-F238E27FC236}">
                    <a16:creationId xmlns:a16="http://schemas.microsoft.com/office/drawing/2014/main" id="{F198F40B-A58B-AB56-2F31-3F6B8B7D5FB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100" name="Graphic 46" descr="Family with two children with solid fill">
                <a:extLst>
                  <a:ext uri="{FF2B5EF4-FFF2-40B4-BE49-F238E27FC236}">
                    <a16:creationId xmlns:a16="http://schemas.microsoft.com/office/drawing/2014/main" id="{2C7A7B7E-9964-B62B-A74B-11D33D86A2C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101" name="Group 100">
              <a:extLst>
                <a:ext uri="{FF2B5EF4-FFF2-40B4-BE49-F238E27FC236}">
                  <a16:creationId xmlns:a16="http://schemas.microsoft.com/office/drawing/2014/main" id="{C6314048-45BA-3A2E-7CBE-E8FB4102301F}"/>
                </a:ext>
              </a:extLst>
            </p:cNvPr>
            <p:cNvGrpSpPr/>
            <p:nvPr/>
          </p:nvGrpSpPr>
          <p:grpSpPr>
            <a:xfrm>
              <a:off x="4273994" y="5829082"/>
              <a:ext cx="438083" cy="409799"/>
              <a:chOff x="0" y="0"/>
              <a:chExt cx="776314" cy="876285"/>
            </a:xfrm>
          </p:grpSpPr>
          <p:pic>
            <p:nvPicPr>
              <p:cNvPr id="102" name="Graphic 271" descr="Family with two children with solid fill">
                <a:extLst>
                  <a:ext uri="{FF2B5EF4-FFF2-40B4-BE49-F238E27FC236}">
                    <a16:creationId xmlns:a16="http://schemas.microsoft.com/office/drawing/2014/main" id="{B1803570-6D85-A32A-AAB7-3A8578BD9CE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3" name="Graphic 288" descr="Family with two children with solid fill">
                <a:extLst>
                  <a:ext uri="{FF2B5EF4-FFF2-40B4-BE49-F238E27FC236}">
                    <a16:creationId xmlns:a16="http://schemas.microsoft.com/office/drawing/2014/main" id="{F9BFDE00-50AF-FD7C-9036-5B5C950FF8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4" name="Group 103">
                <a:extLst>
                  <a:ext uri="{FF2B5EF4-FFF2-40B4-BE49-F238E27FC236}">
                    <a16:creationId xmlns:a16="http://schemas.microsoft.com/office/drawing/2014/main" id="{0B76A0DE-C0E7-5A26-E93A-9AC583087F05}"/>
                  </a:ext>
                </a:extLst>
              </p:cNvPr>
              <p:cNvGrpSpPr/>
              <p:nvPr/>
            </p:nvGrpSpPr>
            <p:grpSpPr>
              <a:xfrm>
                <a:off x="606648" y="6642"/>
                <a:ext cx="169666" cy="869643"/>
                <a:chOff x="0" y="0"/>
                <a:chExt cx="169666" cy="869643"/>
              </a:xfrm>
            </p:grpSpPr>
            <p:pic>
              <p:nvPicPr>
                <p:cNvPr id="105" name="Graphic 315" descr="Family with two children with solid fill">
                  <a:extLst>
                    <a:ext uri="{FF2B5EF4-FFF2-40B4-BE49-F238E27FC236}">
                      <a16:creationId xmlns:a16="http://schemas.microsoft.com/office/drawing/2014/main" id="{EA5A33F7-9248-9E01-222C-8B53ECEFCE1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6" name="Graphic 316" descr="Family with two children with solid fill">
                  <a:extLst>
                    <a:ext uri="{FF2B5EF4-FFF2-40B4-BE49-F238E27FC236}">
                      <a16:creationId xmlns:a16="http://schemas.microsoft.com/office/drawing/2014/main" id="{842011AE-9128-D362-15CD-640358F3EA6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7" name="Group 106">
              <a:extLst>
                <a:ext uri="{FF2B5EF4-FFF2-40B4-BE49-F238E27FC236}">
                  <a16:creationId xmlns:a16="http://schemas.microsoft.com/office/drawing/2014/main" id="{0D5BBA21-7C45-A340-CC6E-DCE5E6E96E81}"/>
                </a:ext>
              </a:extLst>
            </p:cNvPr>
            <p:cNvGrpSpPr/>
            <p:nvPr/>
          </p:nvGrpSpPr>
          <p:grpSpPr>
            <a:xfrm>
              <a:off x="4637441" y="5516731"/>
              <a:ext cx="562719" cy="407287"/>
              <a:chOff x="0" y="0"/>
              <a:chExt cx="997178" cy="870913"/>
            </a:xfrm>
          </p:grpSpPr>
          <p:pic>
            <p:nvPicPr>
              <p:cNvPr id="108" name="Graphic 48" descr="Family with two children with solid fill">
                <a:extLst>
                  <a:ext uri="{FF2B5EF4-FFF2-40B4-BE49-F238E27FC236}">
                    <a16:creationId xmlns:a16="http://schemas.microsoft.com/office/drawing/2014/main" id="{226D51C8-CF5E-D1E5-CD5C-CEC4F492EA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09" name="Group 108">
                <a:extLst>
                  <a:ext uri="{FF2B5EF4-FFF2-40B4-BE49-F238E27FC236}">
                    <a16:creationId xmlns:a16="http://schemas.microsoft.com/office/drawing/2014/main" id="{8B79236B-35F7-5E2E-6305-2F21F83B73D3}"/>
                  </a:ext>
                </a:extLst>
              </p:cNvPr>
              <p:cNvGrpSpPr/>
              <p:nvPr/>
            </p:nvGrpSpPr>
            <p:grpSpPr>
              <a:xfrm>
                <a:off x="827512" y="0"/>
                <a:ext cx="169666" cy="869643"/>
                <a:chOff x="0" y="0"/>
                <a:chExt cx="169666" cy="869643"/>
              </a:xfrm>
            </p:grpSpPr>
            <p:pic>
              <p:nvPicPr>
                <p:cNvPr id="110" name="Graphic 50" descr="Family with two children with solid fill">
                  <a:extLst>
                    <a:ext uri="{FF2B5EF4-FFF2-40B4-BE49-F238E27FC236}">
                      <a16:creationId xmlns:a16="http://schemas.microsoft.com/office/drawing/2014/main" id="{3E02C87B-D5C9-81CC-23D3-71D0732F8B6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1" name="Graphic 51" descr="Family with two children with solid fill">
                  <a:extLst>
                    <a:ext uri="{FF2B5EF4-FFF2-40B4-BE49-F238E27FC236}">
                      <a16:creationId xmlns:a16="http://schemas.microsoft.com/office/drawing/2014/main" id="{D31C74D9-35BE-526C-17F7-4F436C5B1F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3" name="Group 112">
              <a:extLst>
                <a:ext uri="{FF2B5EF4-FFF2-40B4-BE49-F238E27FC236}">
                  <a16:creationId xmlns:a16="http://schemas.microsoft.com/office/drawing/2014/main" id="{0D33651B-4FE3-C87B-DB7B-5CFAA2AFB74B}"/>
                </a:ext>
              </a:extLst>
            </p:cNvPr>
            <p:cNvGrpSpPr/>
            <p:nvPr/>
          </p:nvGrpSpPr>
          <p:grpSpPr>
            <a:xfrm>
              <a:off x="429891" y="4601092"/>
              <a:ext cx="4784661" cy="1028573"/>
              <a:chOff x="1018711" y="4807315"/>
              <a:chExt cx="7091064" cy="1740669"/>
            </a:xfrm>
          </p:grpSpPr>
          <p:grpSp>
            <p:nvGrpSpPr>
              <p:cNvPr id="114" name="Group 113">
                <a:extLst>
                  <a:ext uri="{FF2B5EF4-FFF2-40B4-BE49-F238E27FC236}">
                    <a16:creationId xmlns:a16="http://schemas.microsoft.com/office/drawing/2014/main" id="{731158FB-3C95-9E39-691B-3B4A5689FB42}"/>
                  </a:ext>
                </a:extLst>
              </p:cNvPr>
              <p:cNvGrpSpPr/>
              <p:nvPr/>
            </p:nvGrpSpPr>
            <p:grpSpPr>
              <a:xfrm>
                <a:off x="1025361" y="5845629"/>
                <a:ext cx="3498459" cy="695806"/>
                <a:chOff x="0" y="0"/>
                <a:chExt cx="4183096" cy="879188"/>
              </a:xfrm>
            </p:grpSpPr>
            <p:pic>
              <p:nvPicPr>
                <p:cNvPr id="180" name="Graphic 254" descr="Family with two children with solid fill">
                  <a:extLst>
                    <a:ext uri="{FF2B5EF4-FFF2-40B4-BE49-F238E27FC236}">
                      <a16:creationId xmlns:a16="http://schemas.microsoft.com/office/drawing/2014/main" id="{F48FD041-89AC-D318-D7C0-181187FAAA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181" name="Graphic 255" descr="Family with two children with solid fill">
                  <a:extLst>
                    <a:ext uri="{FF2B5EF4-FFF2-40B4-BE49-F238E27FC236}">
                      <a16:creationId xmlns:a16="http://schemas.microsoft.com/office/drawing/2014/main" id="{6CBFC88E-5C20-2256-8BDD-600FCA4140C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182" name="Graphic 256" descr="Family with two children with solid fill">
                  <a:extLst>
                    <a:ext uri="{FF2B5EF4-FFF2-40B4-BE49-F238E27FC236}">
                      <a16:creationId xmlns:a16="http://schemas.microsoft.com/office/drawing/2014/main" id="{2322D422-68BB-C062-CA17-FAE688B9AD7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183" name="Graphic 257" descr="Family with two children with solid fill">
                  <a:extLst>
                    <a:ext uri="{FF2B5EF4-FFF2-40B4-BE49-F238E27FC236}">
                      <a16:creationId xmlns:a16="http://schemas.microsoft.com/office/drawing/2014/main" id="{9779C37C-38B3-1E16-40A0-A4B9CA8682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184" name="Graphic 4" descr="Family with two children with solid fill">
                  <a:extLst>
                    <a:ext uri="{FF2B5EF4-FFF2-40B4-BE49-F238E27FC236}">
                      <a16:creationId xmlns:a16="http://schemas.microsoft.com/office/drawing/2014/main" id="{EEF94586-2FF2-34E5-1929-AF304D5FB93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185" name="Group 184">
                  <a:extLst>
                    <a:ext uri="{FF2B5EF4-FFF2-40B4-BE49-F238E27FC236}">
                      <a16:creationId xmlns:a16="http://schemas.microsoft.com/office/drawing/2014/main" id="{D4B32123-4AD8-DBC7-111C-48E3043FA6FD}"/>
                    </a:ext>
                  </a:extLst>
                </p:cNvPr>
                <p:cNvGrpSpPr/>
                <p:nvPr/>
              </p:nvGrpSpPr>
              <p:grpSpPr>
                <a:xfrm>
                  <a:off x="3185918" y="0"/>
                  <a:ext cx="997178" cy="870913"/>
                  <a:chOff x="0" y="0"/>
                  <a:chExt cx="997178" cy="870913"/>
                </a:xfrm>
              </p:grpSpPr>
              <p:pic>
                <p:nvPicPr>
                  <p:cNvPr id="186" name="Graphic 258" descr="Family with two children with solid fill">
                    <a:extLst>
                      <a:ext uri="{FF2B5EF4-FFF2-40B4-BE49-F238E27FC236}">
                        <a16:creationId xmlns:a16="http://schemas.microsoft.com/office/drawing/2014/main" id="{605B8867-5F7B-5FA6-B835-3D3744BA70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87" name="Group 186">
                    <a:extLst>
                      <a:ext uri="{FF2B5EF4-FFF2-40B4-BE49-F238E27FC236}">
                        <a16:creationId xmlns:a16="http://schemas.microsoft.com/office/drawing/2014/main" id="{16110D86-BF52-1AC9-1764-CCB594366A73}"/>
                      </a:ext>
                    </a:extLst>
                  </p:cNvPr>
                  <p:cNvGrpSpPr/>
                  <p:nvPr/>
                </p:nvGrpSpPr>
                <p:grpSpPr>
                  <a:xfrm>
                    <a:off x="827512" y="0"/>
                    <a:ext cx="169666" cy="869643"/>
                    <a:chOff x="0" y="0"/>
                    <a:chExt cx="169666" cy="869643"/>
                  </a:xfrm>
                </p:grpSpPr>
                <p:pic>
                  <p:nvPicPr>
                    <p:cNvPr id="188" name="Graphic 6" descr="Family with two children with solid fill">
                      <a:extLst>
                        <a:ext uri="{FF2B5EF4-FFF2-40B4-BE49-F238E27FC236}">
                          <a16:creationId xmlns:a16="http://schemas.microsoft.com/office/drawing/2014/main" id="{2785325B-F7E2-3F55-9A57-34A966FC7DB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89" name="Graphic 7" descr="Family with two children with solid fill">
                      <a:extLst>
                        <a:ext uri="{FF2B5EF4-FFF2-40B4-BE49-F238E27FC236}">
                          <a16:creationId xmlns:a16="http://schemas.microsoft.com/office/drawing/2014/main" id="{CA16CA94-2395-723B-82B4-87249DB9BC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115" name="Group 114">
                <a:extLst>
                  <a:ext uri="{FF2B5EF4-FFF2-40B4-BE49-F238E27FC236}">
                    <a16:creationId xmlns:a16="http://schemas.microsoft.com/office/drawing/2014/main" id="{FDB49140-588B-012B-758B-B7738CCA8417}"/>
                  </a:ext>
                </a:extLst>
              </p:cNvPr>
              <p:cNvGrpSpPr/>
              <p:nvPr/>
            </p:nvGrpSpPr>
            <p:grpSpPr>
              <a:xfrm>
                <a:off x="1863253" y="5329619"/>
                <a:ext cx="733239" cy="685982"/>
                <a:chOff x="0" y="0"/>
                <a:chExt cx="876731" cy="866775"/>
              </a:xfrm>
            </p:grpSpPr>
            <p:pic>
              <p:nvPicPr>
                <p:cNvPr id="178" name="Graphic 267" descr="Family with two children with solid fill">
                  <a:extLst>
                    <a:ext uri="{FF2B5EF4-FFF2-40B4-BE49-F238E27FC236}">
                      <a16:creationId xmlns:a16="http://schemas.microsoft.com/office/drawing/2014/main" id="{95DA1496-F1B9-DFC8-C135-F5B917C5EE4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79" name="Graphic 15" descr="Family with two children with solid fill">
                  <a:extLst>
                    <a:ext uri="{FF2B5EF4-FFF2-40B4-BE49-F238E27FC236}">
                      <a16:creationId xmlns:a16="http://schemas.microsoft.com/office/drawing/2014/main" id="{D1F0D103-E4D2-F7CC-F6B8-0936DF85A1E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6" name="Group 115">
                <a:extLst>
                  <a:ext uri="{FF2B5EF4-FFF2-40B4-BE49-F238E27FC236}">
                    <a16:creationId xmlns:a16="http://schemas.microsoft.com/office/drawing/2014/main" id="{959D16D3-423A-B234-F9F0-097376D624D8}"/>
                  </a:ext>
                </a:extLst>
              </p:cNvPr>
              <p:cNvGrpSpPr/>
              <p:nvPr/>
            </p:nvGrpSpPr>
            <p:grpSpPr>
              <a:xfrm>
                <a:off x="1018711" y="5329619"/>
                <a:ext cx="833972" cy="689257"/>
                <a:chOff x="0" y="0"/>
                <a:chExt cx="997178" cy="870913"/>
              </a:xfrm>
            </p:grpSpPr>
            <p:pic>
              <p:nvPicPr>
                <p:cNvPr id="174" name="Graphic 19" descr="Family with two children with solid fill">
                  <a:extLst>
                    <a:ext uri="{FF2B5EF4-FFF2-40B4-BE49-F238E27FC236}">
                      <a16:creationId xmlns:a16="http://schemas.microsoft.com/office/drawing/2014/main" id="{931A06D9-A26A-F9C6-3F9F-F046E3CFEE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75" name="Group 174">
                  <a:extLst>
                    <a:ext uri="{FF2B5EF4-FFF2-40B4-BE49-F238E27FC236}">
                      <a16:creationId xmlns:a16="http://schemas.microsoft.com/office/drawing/2014/main" id="{509E8716-6F5C-0CE8-77D3-20C9137BDE3A}"/>
                    </a:ext>
                  </a:extLst>
                </p:cNvPr>
                <p:cNvGrpSpPr/>
                <p:nvPr/>
              </p:nvGrpSpPr>
              <p:grpSpPr>
                <a:xfrm>
                  <a:off x="827512" y="0"/>
                  <a:ext cx="169666" cy="869643"/>
                  <a:chOff x="0" y="0"/>
                  <a:chExt cx="169666" cy="869643"/>
                </a:xfrm>
              </p:grpSpPr>
              <p:pic>
                <p:nvPicPr>
                  <p:cNvPr id="176" name="Graphic 21" descr="Family with two children with solid fill">
                    <a:extLst>
                      <a:ext uri="{FF2B5EF4-FFF2-40B4-BE49-F238E27FC236}">
                        <a16:creationId xmlns:a16="http://schemas.microsoft.com/office/drawing/2014/main" id="{048B1F81-A028-0215-46F5-BDE59ED4527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77" name="Graphic 22" descr="Family with two children with solid fill">
                    <a:extLst>
                      <a:ext uri="{FF2B5EF4-FFF2-40B4-BE49-F238E27FC236}">
                        <a16:creationId xmlns:a16="http://schemas.microsoft.com/office/drawing/2014/main" id="{53CCEA97-2DBC-B418-573B-EF1DC90322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7" name="Graphic 26" descr="Family with two children with solid fill">
                <a:extLst>
                  <a:ext uri="{FF2B5EF4-FFF2-40B4-BE49-F238E27FC236}">
                    <a16:creationId xmlns:a16="http://schemas.microsoft.com/office/drawing/2014/main" id="{83ECA4C8-3A36-0C34-1D3A-9D05E5A0FD1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2627995" y="5342204"/>
                <a:ext cx="548065" cy="685982"/>
              </a:xfrm>
              <a:prstGeom prst="rect">
                <a:avLst/>
              </a:prstGeom>
              <a:ln>
                <a:noFill/>
              </a:ln>
              <a:extLst>
                <a:ext uri="{53640926-AAD7-44D8-BBD7-CCE9431645EC}">
                  <a14:shadowObscured xmlns:a14="http://schemas.microsoft.com/office/drawing/2010/main"/>
                </a:ext>
              </a:extLst>
            </p:spPr>
          </p:pic>
          <p:pic>
            <p:nvPicPr>
              <p:cNvPr id="118" name="Graphic 29" descr="Family with two children with solid fill">
                <a:extLst>
                  <a:ext uri="{FF2B5EF4-FFF2-40B4-BE49-F238E27FC236}">
                    <a16:creationId xmlns:a16="http://schemas.microsoft.com/office/drawing/2014/main" id="{7814EF87-DF27-C97A-4484-414E0111F9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851583" y="5348497"/>
                <a:ext cx="695703" cy="685982"/>
              </a:xfrm>
              <a:prstGeom prst="rect">
                <a:avLst/>
              </a:prstGeom>
            </p:spPr>
          </p:pic>
          <p:pic>
            <p:nvPicPr>
              <p:cNvPr id="119" name="Graphic 32" descr="Family with two children with solid fill">
                <a:extLst>
                  <a:ext uri="{FF2B5EF4-FFF2-40B4-BE49-F238E27FC236}">
                    <a16:creationId xmlns:a16="http://schemas.microsoft.com/office/drawing/2014/main" id="{5DED978A-F1CA-243C-E32A-4F680F748B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011" y="4813609"/>
                <a:ext cx="733409" cy="685982"/>
              </a:xfrm>
              <a:prstGeom prst="rect">
                <a:avLst/>
              </a:prstGeom>
            </p:spPr>
          </p:pic>
          <p:pic>
            <p:nvPicPr>
              <p:cNvPr id="120" name="Graphic 37" descr="Family with two children with solid fill">
                <a:extLst>
                  <a:ext uri="{FF2B5EF4-FFF2-40B4-BE49-F238E27FC236}">
                    <a16:creationId xmlns:a16="http://schemas.microsoft.com/office/drawing/2014/main" id="{EE717DCF-2042-F63C-E6B7-C9CE1E4E4AA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1763503" y="4813609"/>
                <a:ext cx="541692" cy="685982"/>
              </a:xfrm>
              <a:prstGeom prst="rect">
                <a:avLst/>
              </a:prstGeom>
              <a:ln>
                <a:noFill/>
              </a:ln>
              <a:extLst>
                <a:ext uri="{53640926-AAD7-44D8-BBD7-CCE9431645EC}">
                  <a14:shadowObscured xmlns:a14="http://schemas.microsoft.com/office/drawing/2010/main"/>
                </a:ext>
              </a:extLst>
            </p:spPr>
          </p:pic>
          <p:pic>
            <p:nvPicPr>
              <p:cNvPr id="121" name="Graphic 45" descr="Family with two children with solid fill">
                <a:extLst>
                  <a:ext uri="{FF2B5EF4-FFF2-40B4-BE49-F238E27FC236}">
                    <a16:creationId xmlns:a16="http://schemas.microsoft.com/office/drawing/2014/main" id="{3C240D5D-28AB-C2B5-6D38-D498DEE175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7242" y="4813609"/>
                <a:ext cx="733409" cy="685982"/>
              </a:xfrm>
              <a:prstGeom prst="rect">
                <a:avLst/>
              </a:prstGeom>
            </p:spPr>
          </p:pic>
          <p:grpSp>
            <p:nvGrpSpPr>
              <p:cNvPr id="122" name="Group 121">
                <a:extLst>
                  <a:ext uri="{FF2B5EF4-FFF2-40B4-BE49-F238E27FC236}">
                    <a16:creationId xmlns:a16="http://schemas.microsoft.com/office/drawing/2014/main" id="{09A92B44-9D2B-DE21-A1C7-E58CEDEE2169}"/>
                  </a:ext>
                </a:extLst>
              </p:cNvPr>
              <p:cNvGrpSpPr/>
              <p:nvPr/>
            </p:nvGrpSpPr>
            <p:grpSpPr>
              <a:xfrm>
                <a:off x="2348698" y="4813609"/>
                <a:ext cx="530721" cy="687734"/>
                <a:chOff x="0" y="0"/>
                <a:chExt cx="634581" cy="868989"/>
              </a:xfrm>
            </p:grpSpPr>
            <p:pic>
              <p:nvPicPr>
                <p:cNvPr id="172" name="Graphic 44" descr="Family with two children with solid fill">
                  <a:extLst>
                    <a:ext uri="{FF2B5EF4-FFF2-40B4-BE49-F238E27FC236}">
                      <a16:creationId xmlns:a16="http://schemas.microsoft.com/office/drawing/2014/main" id="{F45383E3-4FAB-BF19-D0B6-738463B7B26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173" name="Graphic 46" descr="Family with two children with solid fill">
                  <a:extLst>
                    <a:ext uri="{FF2B5EF4-FFF2-40B4-BE49-F238E27FC236}">
                      <a16:creationId xmlns:a16="http://schemas.microsoft.com/office/drawing/2014/main" id="{45159BDA-7A2E-4453-1E17-C5B8EA846E1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123" name="Group 122">
                <a:extLst>
                  <a:ext uri="{FF2B5EF4-FFF2-40B4-BE49-F238E27FC236}">
                    <a16:creationId xmlns:a16="http://schemas.microsoft.com/office/drawing/2014/main" id="{49BC9961-3393-685A-C0C1-F05C8D8B4C72}"/>
                  </a:ext>
                </a:extLst>
              </p:cNvPr>
              <p:cNvGrpSpPr/>
              <p:nvPr/>
            </p:nvGrpSpPr>
            <p:grpSpPr>
              <a:xfrm>
                <a:off x="3159990" y="5335912"/>
                <a:ext cx="649257" cy="693508"/>
                <a:chOff x="0" y="0"/>
                <a:chExt cx="776314" cy="876285"/>
              </a:xfrm>
            </p:grpSpPr>
            <p:pic>
              <p:nvPicPr>
                <p:cNvPr id="167" name="Graphic 271" descr="Family with two children with solid fill">
                  <a:extLst>
                    <a:ext uri="{FF2B5EF4-FFF2-40B4-BE49-F238E27FC236}">
                      <a16:creationId xmlns:a16="http://schemas.microsoft.com/office/drawing/2014/main" id="{DBFBB07A-A3CD-DCA4-8BF0-668C9A270F1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68" name="Graphic 288" descr="Family with two children with solid fill">
                  <a:extLst>
                    <a:ext uri="{FF2B5EF4-FFF2-40B4-BE49-F238E27FC236}">
                      <a16:creationId xmlns:a16="http://schemas.microsoft.com/office/drawing/2014/main" id="{ED40C79E-472F-FCDC-F843-4AA3A81FB54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69" name="Group 168">
                  <a:extLst>
                    <a:ext uri="{FF2B5EF4-FFF2-40B4-BE49-F238E27FC236}">
                      <a16:creationId xmlns:a16="http://schemas.microsoft.com/office/drawing/2014/main" id="{A15BE4E2-B64D-0CA4-FDBB-6731F8C300BC}"/>
                    </a:ext>
                  </a:extLst>
                </p:cNvPr>
                <p:cNvGrpSpPr/>
                <p:nvPr/>
              </p:nvGrpSpPr>
              <p:grpSpPr>
                <a:xfrm>
                  <a:off x="606648" y="6642"/>
                  <a:ext cx="169666" cy="869643"/>
                  <a:chOff x="0" y="0"/>
                  <a:chExt cx="169666" cy="869643"/>
                </a:xfrm>
              </p:grpSpPr>
              <p:pic>
                <p:nvPicPr>
                  <p:cNvPr id="170" name="Graphic 315" descr="Family with two children with solid fill">
                    <a:extLst>
                      <a:ext uri="{FF2B5EF4-FFF2-40B4-BE49-F238E27FC236}">
                        <a16:creationId xmlns:a16="http://schemas.microsoft.com/office/drawing/2014/main" id="{2D3970A3-800F-A3F9-1B91-944169824CA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71" name="Graphic 316" descr="Family with two children with solid fill">
                    <a:extLst>
                      <a:ext uri="{FF2B5EF4-FFF2-40B4-BE49-F238E27FC236}">
                        <a16:creationId xmlns:a16="http://schemas.microsoft.com/office/drawing/2014/main" id="{50F16F52-A58A-0F83-50CE-33E46D23A3D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4" name="Group 123">
                <a:extLst>
                  <a:ext uri="{FF2B5EF4-FFF2-40B4-BE49-F238E27FC236}">
                    <a16:creationId xmlns:a16="http://schemas.microsoft.com/office/drawing/2014/main" id="{E2591036-0C59-EB61-BD1C-3884F0EAEF88}"/>
                  </a:ext>
                </a:extLst>
              </p:cNvPr>
              <p:cNvGrpSpPr/>
              <p:nvPr/>
            </p:nvGrpSpPr>
            <p:grpSpPr>
              <a:xfrm>
                <a:off x="3698634" y="4807315"/>
                <a:ext cx="833972" cy="689257"/>
                <a:chOff x="0" y="0"/>
                <a:chExt cx="997178" cy="870913"/>
              </a:xfrm>
            </p:grpSpPr>
            <p:pic>
              <p:nvPicPr>
                <p:cNvPr id="163" name="Graphic 48" descr="Family with two children with solid fill">
                  <a:extLst>
                    <a:ext uri="{FF2B5EF4-FFF2-40B4-BE49-F238E27FC236}">
                      <a16:creationId xmlns:a16="http://schemas.microsoft.com/office/drawing/2014/main" id="{A2C3DC00-1E03-5CE7-3FBC-1664DACED4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64" name="Group 163">
                  <a:extLst>
                    <a:ext uri="{FF2B5EF4-FFF2-40B4-BE49-F238E27FC236}">
                      <a16:creationId xmlns:a16="http://schemas.microsoft.com/office/drawing/2014/main" id="{C6F419DF-79D3-8698-9BC8-F3C15F9BEBA0}"/>
                    </a:ext>
                  </a:extLst>
                </p:cNvPr>
                <p:cNvGrpSpPr/>
                <p:nvPr/>
              </p:nvGrpSpPr>
              <p:grpSpPr>
                <a:xfrm>
                  <a:off x="827512" y="0"/>
                  <a:ext cx="169666" cy="869643"/>
                  <a:chOff x="0" y="0"/>
                  <a:chExt cx="169666" cy="869643"/>
                </a:xfrm>
              </p:grpSpPr>
              <p:pic>
                <p:nvPicPr>
                  <p:cNvPr id="165" name="Graphic 50" descr="Family with two children with solid fill">
                    <a:extLst>
                      <a:ext uri="{FF2B5EF4-FFF2-40B4-BE49-F238E27FC236}">
                        <a16:creationId xmlns:a16="http://schemas.microsoft.com/office/drawing/2014/main" id="{F25F246F-DABA-1EB2-D19D-10819C3B532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66" name="Graphic 51" descr="Family with two children with solid fill">
                    <a:extLst>
                      <a:ext uri="{FF2B5EF4-FFF2-40B4-BE49-F238E27FC236}">
                        <a16:creationId xmlns:a16="http://schemas.microsoft.com/office/drawing/2014/main" id="{6EF18128-E585-67AA-ADB3-FF517D267F8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5" name="Group 124">
                <a:extLst>
                  <a:ext uri="{FF2B5EF4-FFF2-40B4-BE49-F238E27FC236}">
                    <a16:creationId xmlns:a16="http://schemas.microsoft.com/office/drawing/2014/main" id="{DF55A786-5758-64BD-4AAA-5FEE731E64ED}"/>
                  </a:ext>
                </a:extLst>
              </p:cNvPr>
              <p:cNvGrpSpPr/>
              <p:nvPr/>
            </p:nvGrpSpPr>
            <p:grpSpPr>
              <a:xfrm>
                <a:off x="4587850" y="5852178"/>
                <a:ext cx="3498459" cy="695806"/>
                <a:chOff x="0" y="0"/>
                <a:chExt cx="4183096" cy="879188"/>
              </a:xfrm>
            </p:grpSpPr>
            <p:pic>
              <p:nvPicPr>
                <p:cNvPr id="153" name="Graphic 254" descr="Family with two children with solid fill">
                  <a:extLst>
                    <a:ext uri="{FF2B5EF4-FFF2-40B4-BE49-F238E27FC236}">
                      <a16:creationId xmlns:a16="http://schemas.microsoft.com/office/drawing/2014/main" id="{40400DAF-F684-6713-CD0B-FAAC962DDE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154" name="Graphic 255" descr="Family with two children with solid fill">
                  <a:extLst>
                    <a:ext uri="{FF2B5EF4-FFF2-40B4-BE49-F238E27FC236}">
                      <a16:creationId xmlns:a16="http://schemas.microsoft.com/office/drawing/2014/main" id="{DC7B5470-4B5F-144C-C572-D677ADCE48D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155" name="Graphic 256" descr="Family with two children with solid fill">
                  <a:extLst>
                    <a:ext uri="{FF2B5EF4-FFF2-40B4-BE49-F238E27FC236}">
                      <a16:creationId xmlns:a16="http://schemas.microsoft.com/office/drawing/2014/main" id="{45CE2BD0-0BE9-1B9F-AD01-15DFF60B957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156" name="Graphic 257" descr="Family with two children with solid fill">
                  <a:extLst>
                    <a:ext uri="{FF2B5EF4-FFF2-40B4-BE49-F238E27FC236}">
                      <a16:creationId xmlns:a16="http://schemas.microsoft.com/office/drawing/2014/main" id="{47AA3FC8-F88D-7556-2D71-F69D012F6B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157" name="Graphic 4" descr="Family with two children with solid fill">
                  <a:extLst>
                    <a:ext uri="{FF2B5EF4-FFF2-40B4-BE49-F238E27FC236}">
                      <a16:creationId xmlns:a16="http://schemas.microsoft.com/office/drawing/2014/main" id="{FF92FF12-95EF-6288-8F55-88E4AC25365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158" name="Group 157">
                  <a:extLst>
                    <a:ext uri="{FF2B5EF4-FFF2-40B4-BE49-F238E27FC236}">
                      <a16:creationId xmlns:a16="http://schemas.microsoft.com/office/drawing/2014/main" id="{27E5697E-A367-D98C-604A-2CCF14AC7039}"/>
                    </a:ext>
                  </a:extLst>
                </p:cNvPr>
                <p:cNvGrpSpPr/>
                <p:nvPr/>
              </p:nvGrpSpPr>
              <p:grpSpPr>
                <a:xfrm>
                  <a:off x="3185918" y="0"/>
                  <a:ext cx="997178" cy="870913"/>
                  <a:chOff x="0" y="0"/>
                  <a:chExt cx="997178" cy="870913"/>
                </a:xfrm>
              </p:grpSpPr>
              <p:pic>
                <p:nvPicPr>
                  <p:cNvPr id="159" name="Graphic 258" descr="Family with two children with solid fill">
                    <a:extLst>
                      <a:ext uri="{FF2B5EF4-FFF2-40B4-BE49-F238E27FC236}">
                        <a16:creationId xmlns:a16="http://schemas.microsoft.com/office/drawing/2014/main" id="{5E9D17C9-FFCF-E2EF-85DC-87D26AB133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60" name="Group 159">
                    <a:extLst>
                      <a:ext uri="{FF2B5EF4-FFF2-40B4-BE49-F238E27FC236}">
                        <a16:creationId xmlns:a16="http://schemas.microsoft.com/office/drawing/2014/main" id="{D5474EC4-3405-37D6-7818-9C8735978BF9}"/>
                      </a:ext>
                    </a:extLst>
                  </p:cNvPr>
                  <p:cNvGrpSpPr/>
                  <p:nvPr/>
                </p:nvGrpSpPr>
                <p:grpSpPr>
                  <a:xfrm>
                    <a:off x="827512" y="0"/>
                    <a:ext cx="169666" cy="869643"/>
                    <a:chOff x="0" y="0"/>
                    <a:chExt cx="169666" cy="869643"/>
                  </a:xfrm>
                </p:grpSpPr>
                <p:pic>
                  <p:nvPicPr>
                    <p:cNvPr id="161" name="Graphic 6" descr="Family with two children with solid fill">
                      <a:extLst>
                        <a:ext uri="{FF2B5EF4-FFF2-40B4-BE49-F238E27FC236}">
                          <a16:creationId xmlns:a16="http://schemas.microsoft.com/office/drawing/2014/main" id="{4707A2CA-DBFE-617C-B0F4-6F6E3DB2694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62" name="Graphic 7" descr="Family with two children with solid fill">
                      <a:extLst>
                        <a:ext uri="{FF2B5EF4-FFF2-40B4-BE49-F238E27FC236}">
                          <a16:creationId xmlns:a16="http://schemas.microsoft.com/office/drawing/2014/main" id="{E5758F19-0982-F49D-4E56-76D9C1AB96C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126" name="Group 125">
                <a:extLst>
                  <a:ext uri="{FF2B5EF4-FFF2-40B4-BE49-F238E27FC236}">
                    <a16:creationId xmlns:a16="http://schemas.microsoft.com/office/drawing/2014/main" id="{47ACC4FB-67DF-31FD-5D8B-6F2E5A7D450A}"/>
                  </a:ext>
                </a:extLst>
              </p:cNvPr>
              <p:cNvGrpSpPr/>
              <p:nvPr/>
            </p:nvGrpSpPr>
            <p:grpSpPr>
              <a:xfrm>
                <a:off x="5425742" y="5336168"/>
                <a:ext cx="733239" cy="685982"/>
                <a:chOff x="0" y="0"/>
                <a:chExt cx="876731" cy="866775"/>
              </a:xfrm>
            </p:grpSpPr>
            <p:pic>
              <p:nvPicPr>
                <p:cNvPr id="151" name="Graphic 267" descr="Family with two children with solid fill">
                  <a:extLst>
                    <a:ext uri="{FF2B5EF4-FFF2-40B4-BE49-F238E27FC236}">
                      <a16:creationId xmlns:a16="http://schemas.microsoft.com/office/drawing/2014/main" id="{2585E6FA-F03A-958C-A8BD-5D08C78A6DB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52" name="Graphic 15" descr="Family with two children with solid fill">
                  <a:extLst>
                    <a:ext uri="{FF2B5EF4-FFF2-40B4-BE49-F238E27FC236}">
                      <a16:creationId xmlns:a16="http://schemas.microsoft.com/office/drawing/2014/main" id="{7C8DB95B-C721-D84F-6ABC-CC1885E79D3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27" name="Group 126">
                <a:extLst>
                  <a:ext uri="{FF2B5EF4-FFF2-40B4-BE49-F238E27FC236}">
                    <a16:creationId xmlns:a16="http://schemas.microsoft.com/office/drawing/2014/main" id="{1C632F0E-57E5-F522-1841-542418B467D4}"/>
                  </a:ext>
                </a:extLst>
              </p:cNvPr>
              <p:cNvGrpSpPr/>
              <p:nvPr/>
            </p:nvGrpSpPr>
            <p:grpSpPr>
              <a:xfrm>
                <a:off x="4581200" y="5336168"/>
                <a:ext cx="833972" cy="689257"/>
                <a:chOff x="0" y="0"/>
                <a:chExt cx="997178" cy="870913"/>
              </a:xfrm>
            </p:grpSpPr>
            <p:pic>
              <p:nvPicPr>
                <p:cNvPr id="147" name="Graphic 19" descr="Family with two children with solid fill">
                  <a:extLst>
                    <a:ext uri="{FF2B5EF4-FFF2-40B4-BE49-F238E27FC236}">
                      <a16:creationId xmlns:a16="http://schemas.microsoft.com/office/drawing/2014/main" id="{B51B9CF5-4A0A-AE71-B095-D01E8594B2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48" name="Group 147">
                  <a:extLst>
                    <a:ext uri="{FF2B5EF4-FFF2-40B4-BE49-F238E27FC236}">
                      <a16:creationId xmlns:a16="http://schemas.microsoft.com/office/drawing/2014/main" id="{E2BEE230-392B-2685-F98D-8894726D7053}"/>
                    </a:ext>
                  </a:extLst>
                </p:cNvPr>
                <p:cNvGrpSpPr/>
                <p:nvPr/>
              </p:nvGrpSpPr>
              <p:grpSpPr>
                <a:xfrm>
                  <a:off x="827512" y="0"/>
                  <a:ext cx="169666" cy="869643"/>
                  <a:chOff x="0" y="0"/>
                  <a:chExt cx="169666" cy="869643"/>
                </a:xfrm>
              </p:grpSpPr>
              <p:pic>
                <p:nvPicPr>
                  <p:cNvPr id="149" name="Graphic 21" descr="Family with two children with solid fill">
                    <a:extLst>
                      <a:ext uri="{FF2B5EF4-FFF2-40B4-BE49-F238E27FC236}">
                        <a16:creationId xmlns:a16="http://schemas.microsoft.com/office/drawing/2014/main" id="{3CA4A94C-AA23-C4E3-EE20-1CED12C4FAF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50" name="Graphic 22" descr="Family with two children with solid fill">
                    <a:extLst>
                      <a:ext uri="{FF2B5EF4-FFF2-40B4-BE49-F238E27FC236}">
                        <a16:creationId xmlns:a16="http://schemas.microsoft.com/office/drawing/2014/main" id="{4C298A8C-295F-A3D9-06B3-ABDDAFD0E5C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8" name="Graphic 26" descr="Family with two children with solid fill">
                <a:extLst>
                  <a:ext uri="{FF2B5EF4-FFF2-40B4-BE49-F238E27FC236}">
                    <a16:creationId xmlns:a16="http://schemas.microsoft.com/office/drawing/2014/main" id="{09ACA1E3-4396-2631-98C3-5DEF0DD766E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6190484" y="5348753"/>
                <a:ext cx="548065" cy="685982"/>
              </a:xfrm>
              <a:prstGeom prst="rect">
                <a:avLst/>
              </a:prstGeom>
              <a:ln>
                <a:noFill/>
              </a:ln>
              <a:extLst>
                <a:ext uri="{53640926-AAD7-44D8-BBD7-CCE9431645EC}">
                  <a14:shadowObscured xmlns:a14="http://schemas.microsoft.com/office/drawing/2010/main"/>
                </a:ext>
              </a:extLst>
            </p:spPr>
          </p:pic>
          <p:pic>
            <p:nvPicPr>
              <p:cNvPr id="129" name="Graphic 29" descr="Family with two children with solid fill">
                <a:extLst>
                  <a:ext uri="{FF2B5EF4-FFF2-40B4-BE49-F238E27FC236}">
                    <a16:creationId xmlns:a16="http://schemas.microsoft.com/office/drawing/2014/main" id="{9DC0D33C-CEF0-E053-B406-8CCF89490A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14072" y="5355046"/>
                <a:ext cx="695703" cy="685982"/>
              </a:xfrm>
              <a:prstGeom prst="rect">
                <a:avLst/>
              </a:prstGeom>
            </p:spPr>
          </p:pic>
          <p:pic>
            <p:nvPicPr>
              <p:cNvPr id="130" name="Graphic 32" descr="Family with two children with solid fill">
                <a:extLst>
                  <a:ext uri="{FF2B5EF4-FFF2-40B4-BE49-F238E27FC236}">
                    <a16:creationId xmlns:a16="http://schemas.microsoft.com/office/drawing/2014/main" id="{14D7B61D-9DD0-B3CB-BDB7-575D313144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500" y="4820158"/>
                <a:ext cx="733409" cy="685982"/>
              </a:xfrm>
              <a:prstGeom prst="rect">
                <a:avLst/>
              </a:prstGeom>
            </p:spPr>
          </p:pic>
          <p:pic>
            <p:nvPicPr>
              <p:cNvPr id="131" name="Graphic 37" descr="Family with two children with solid fill">
                <a:extLst>
                  <a:ext uri="{FF2B5EF4-FFF2-40B4-BE49-F238E27FC236}">
                    <a16:creationId xmlns:a16="http://schemas.microsoft.com/office/drawing/2014/main" id="{36E08CA2-A75B-C8C0-8E65-D95689A23A2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5325992" y="4820158"/>
                <a:ext cx="541692" cy="685982"/>
              </a:xfrm>
              <a:prstGeom prst="rect">
                <a:avLst/>
              </a:prstGeom>
              <a:ln>
                <a:noFill/>
              </a:ln>
              <a:extLst>
                <a:ext uri="{53640926-AAD7-44D8-BBD7-CCE9431645EC}">
                  <a14:shadowObscured xmlns:a14="http://schemas.microsoft.com/office/drawing/2010/main"/>
                </a:ext>
              </a:extLst>
            </p:spPr>
          </p:pic>
          <p:pic>
            <p:nvPicPr>
              <p:cNvPr id="132" name="Graphic 45" descr="Family with two children with solid fill">
                <a:extLst>
                  <a:ext uri="{FF2B5EF4-FFF2-40B4-BE49-F238E27FC236}">
                    <a16:creationId xmlns:a16="http://schemas.microsoft.com/office/drawing/2014/main" id="{B9BF993F-97F9-C4BE-B5AF-4CD3283F1F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9731" y="4820158"/>
                <a:ext cx="733409" cy="685982"/>
              </a:xfrm>
              <a:prstGeom prst="rect">
                <a:avLst/>
              </a:prstGeom>
            </p:spPr>
          </p:pic>
          <p:grpSp>
            <p:nvGrpSpPr>
              <p:cNvPr id="133" name="Group 132">
                <a:extLst>
                  <a:ext uri="{FF2B5EF4-FFF2-40B4-BE49-F238E27FC236}">
                    <a16:creationId xmlns:a16="http://schemas.microsoft.com/office/drawing/2014/main" id="{8FCFAEE3-AF64-47C7-5042-290A107C46ED}"/>
                  </a:ext>
                </a:extLst>
              </p:cNvPr>
              <p:cNvGrpSpPr/>
              <p:nvPr/>
            </p:nvGrpSpPr>
            <p:grpSpPr>
              <a:xfrm>
                <a:off x="5911187" y="4820158"/>
                <a:ext cx="530721" cy="687734"/>
                <a:chOff x="0" y="0"/>
                <a:chExt cx="634581" cy="868989"/>
              </a:xfrm>
            </p:grpSpPr>
            <p:pic>
              <p:nvPicPr>
                <p:cNvPr id="145" name="Graphic 44" descr="Family with two children with solid fill">
                  <a:extLst>
                    <a:ext uri="{FF2B5EF4-FFF2-40B4-BE49-F238E27FC236}">
                      <a16:creationId xmlns:a16="http://schemas.microsoft.com/office/drawing/2014/main" id="{F1FFBC1D-E25F-E441-A5AB-726235F1B51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146" name="Graphic 46" descr="Family with two children with solid fill">
                  <a:extLst>
                    <a:ext uri="{FF2B5EF4-FFF2-40B4-BE49-F238E27FC236}">
                      <a16:creationId xmlns:a16="http://schemas.microsoft.com/office/drawing/2014/main" id="{711BFB9B-DAF4-3FBB-DCE6-C9D119273CA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134" name="Group 133">
                <a:extLst>
                  <a:ext uri="{FF2B5EF4-FFF2-40B4-BE49-F238E27FC236}">
                    <a16:creationId xmlns:a16="http://schemas.microsoft.com/office/drawing/2014/main" id="{B258DC35-B26D-5699-FB8F-F1BA2F59EBDC}"/>
                  </a:ext>
                </a:extLst>
              </p:cNvPr>
              <p:cNvGrpSpPr/>
              <p:nvPr/>
            </p:nvGrpSpPr>
            <p:grpSpPr>
              <a:xfrm>
                <a:off x="6722479" y="5342461"/>
                <a:ext cx="649257" cy="693508"/>
                <a:chOff x="0" y="0"/>
                <a:chExt cx="776314" cy="876285"/>
              </a:xfrm>
            </p:grpSpPr>
            <p:pic>
              <p:nvPicPr>
                <p:cNvPr id="140" name="Graphic 271" descr="Family with two children with solid fill">
                  <a:extLst>
                    <a:ext uri="{FF2B5EF4-FFF2-40B4-BE49-F238E27FC236}">
                      <a16:creationId xmlns:a16="http://schemas.microsoft.com/office/drawing/2014/main" id="{45EC63CA-9A9A-8A91-D64A-780BB403414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41" name="Graphic 288" descr="Family with two children with solid fill">
                  <a:extLst>
                    <a:ext uri="{FF2B5EF4-FFF2-40B4-BE49-F238E27FC236}">
                      <a16:creationId xmlns:a16="http://schemas.microsoft.com/office/drawing/2014/main" id="{44CB7BBE-24AC-AFB8-65B0-E7C3DAAE77E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42" name="Group 141">
                  <a:extLst>
                    <a:ext uri="{FF2B5EF4-FFF2-40B4-BE49-F238E27FC236}">
                      <a16:creationId xmlns:a16="http://schemas.microsoft.com/office/drawing/2014/main" id="{46E728D9-E0E0-C8A0-8BF7-E675BCCB841F}"/>
                    </a:ext>
                  </a:extLst>
                </p:cNvPr>
                <p:cNvGrpSpPr/>
                <p:nvPr/>
              </p:nvGrpSpPr>
              <p:grpSpPr>
                <a:xfrm>
                  <a:off x="606648" y="6642"/>
                  <a:ext cx="169666" cy="869643"/>
                  <a:chOff x="0" y="0"/>
                  <a:chExt cx="169666" cy="869643"/>
                </a:xfrm>
              </p:grpSpPr>
              <p:pic>
                <p:nvPicPr>
                  <p:cNvPr id="143" name="Graphic 315" descr="Family with two children with solid fill">
                    <a:extLst>
                      <a:ext uri="{FF2B5EF4-FFF2-40B4-BE49-F238E27FC236}">
                        <a16:creationId xmlns:a16="http://schemas.microsoft.com/office/drawing/2014/main" id="{A31C03AC-BB36-18F1-7808-F971884347B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44" name="Graphic 316" descr="Family with two children with solid fill">
                    <a:extLst>
                      <a:ext uri="{FF2B5EF4-FFF2-40B4-BE49-F238E27FC236}">
                        <a16:creationId xmlns:a16="http://schemas.microsoft.com/office/drawing/2014/main" id="{23283EDA-C5D9-3C61-544A-FCB63C94202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35" name="Group 134">
                <a:extLst>
                  <a:ext uri="{FF2B5EF4-FFF2-40B4-BE49-F238E27FC236}">
                    <a16:creationId xmlns:a16="http://schemas.microsoft.com/office/drawing/2014/main" id="{13DFEC7F-BC2A-78DA-D447-EAC88652C0CA}"/>
                  </a:ext>
                </a:extLst>
              </p:cNvPr>
              <p:cNvGrpSpPr/>
              <p:nvPr/>
            </p:nvGrpSpPr>
            <p:grpSpPr>
              <a:xfrm>
                <a:off x="7261123" y="4813864"/>
                <a:ext cx="833972" cy="689257"/>
                <a:chOff x="0" y="0"/>
                <a:chExt cx="997178" cy="870913"/>
              </a:xfrm>
            </p:grpSpPr>
            <p:pic>
              <p:nvPicPr>
                <p:cNvPr id="136" name="Graphic 48" descr="Family with two children with solid fill">
                  <a:extLst>
                    <a:ext uri="{FF2B5EF4-FFF2-40B4-BE49-F238E27FC236}">
                      <a16:creationId xmlns:a16="http://schemas.microsoft.com/office/drawing/2014/main" id="{82BE1308-13F9-1D69-6B06-C1DB3544C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137" name="Group 136">
                  <a:extLst>
                    <a:ext uri="{FF2B5EF4-FFF2-40B4-BE49-F238E27FC236}">
                      <a16:creationId xmlns:a16="http://schemas.microsoft.com/office/drawing/2014/main" id="{4C0E97C7-78D3-4255-70E5-9CC80585065B}"/>
                    </a:ext>
                  </a:extLst>
                </p:cNvPr>
                <p:cNvGrpSpPr/>
                <p:nvPr/>
              </p:nvGrpSpPr>
              <p:grpSpPr>
                <a:xfrm>
                  <a:off x="827512" y="0"/>
                  <a:ext cx="169666" cy="869643"/>
                  <a:chOff x="0" y="0"/>
                  <a:chExt cx="169666" cy="869643"/>
                </a:xfrm>
              </p:grpSpPr>
              <p:pic>
                <p:nvPicPr>
                  <p:cNvPr id="138" name="Graphic 50" descr="Family with two children with solid fill">
                    <a:extLst>
                      <a:ext uri="{FF2B5EF4-FFF2-40B4-BE49-F238E27FC236}">
                        <a16:creationId xmlns:a16="http://schemas.microsoft.com/office/drawing/2014/main" id="{CC630954-95A1-F642-7C8C-D415E06926B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39" name="Graphic 51" descr="Family with two children with solid fill">
                    <a:extLst>
                      <a:ext uri="{FF2B5EF4-FFF2-40B4-BE49-F238E27FC236}">
                        <a16:creationId xmlns:a16="http://schemas.microsoft.com/office/drawing/2014/main" id="{EFD12A1F-DE10-27DB-5131-132FF06506A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190" name="Group 189">
              <a:extLst>
                <a:ext uri="{FF2B5EF4-FFF2-40B4-BE49-F238E27FC236}">
                  <a16:creationId xmlns:a16="http://schemas.microsoft.com/office/drawing/2014/main" id="{2152FBF7-2DB4-B59D-730E-9EE84592C371}"/>
                </a:ext>
              </a:extLst>
            </p:cNvPr>
            <p:cNvGrpSpPr/>
            <p:nvPr/>
          </p:nvGrpSpPr>
          <p:grpSpPr>
            <a:xfrm>
              <a:off x="409570" y="3682313"/>
              <a:ext cx="4784661" cy="1028573"/>
              <a:chOff x="1018711" y="4807315"/>
              <a:chExt cx="7091064" cy="1740669"/>
            </a:xfrm>
          </p:grpSpPr>
          <p:grpSp>
            <p:nvGrpSpPr>
              <p:cNvPr id="191" name="Group 190">
                <a:extLst>
                  <a:ext uri="{FF2B5EF4-FFF2-40B4-BE49-F238E27FC236}">
                    <a16:creationId xmlns:a16="http://schemas.microsoft.com/office/drawing/2014/main" id="{0208599E-E88F-E437-7430-07B702F9D11F}"/>
                  </a:ext>
                </a:extLst>
              </p:cNvPr>
              <p:cNvGrpSpPr/>
              <p:nvPr/>
            </p:nvGrpSpPr>
            <p:grpSpPr>
              <a:xfrm>
                <a:off x="1025361" y="5845629"/>
                <a:ext cx="3498459" cy="695806"/>
                <a:chOff x="0" y="0"/>
                <a:chExt cx="4183096" cy="879188"/>
              </a:xfrm>
            </p:grpSpPr>
            <p:pic>
              <p:nvPicPr>
                <p:cNvPr id="257" name="Graphic 254" descr="Family with two children with solid fill">
                  <a:extLst>
                    <a:ext uri="{FF2B5EF4-FFF2-40B4-BE49-F238E27FC236}">
                      <a16:creationId xmlns:a16="http://schemas.microsoft.com/office/drawing/2014/main" id="{27607798-77CB-FA93-6114-D5C5974AAF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258" name="Graphic 255" descr="Family with two children with solid fill">
                  <a:extLst>
                    <a:ext uri="{FF2B5EF4-FFF2-40B4-BE49-F238E27FC236}">
                      <a16:creationId xmlns:a16="http://schemas.microsoft.com/office/drawing/2014/main" id="{89C2DC6C-6EB7-FB17-EB10-5AA641E81C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259" name="Graphic 256" descr="Family with two children with solid fill">
                  <a:extLst>
                    <a:ext uri="{FF2B5EF4-FFF2-40B4-BE49-F238E27FC236}">
                      <a16:creationId xmlns:a16="http://schemas.microsoft.com/office/drawing/2014/main" id="{1B3EF717-3E0D-92B6-C6A1-263CE28F49B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260" name="Graphic 257" descr="Family with two children with solid fill">
                  <a:extLst>
                    <a:ext uri="{FF2B5EF4-FFF2-40B4-BE49-F238E27FC236}">
                      <a16:creationId xmlns:a16="http://schemas.microsoft.com/office/drawing/2014/main" id="{B7D24833-4D43-41B3-E0F9-1497278739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261" name="Graphic 4" descr="Family with two children with solid fill">
                  <a:extLst>
                    <a:ext uri="{FF2B5EF4-FFF2-40B4-BE49-F238E27FC236}">
                      <a16:creationId xmlns:a16="http://schemas.microsoft.com/office/drawing/2014/main" id="{1D4478CA-E26C-2240-CB08-A3D214CD0C9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262" name="Group 261">
                  <a:extLst>
                    <a:ext uri="{FF2B5EF4-FFF2-40B4-BE49-F238E27FC236}">
                      <a16:creationId xmlns:a16="http://schemas.microsoft.com/office/drawing/2014/main" id="{B148E6A3-3874-A8A4-D459-29BE9396995F}"/>
                    </a:ext>
                  </a:extLst>
                </p:cNvPr>
                <p:cNvGrpSpPr/>
                <p:nvPr/>
              </p:nvGrpSpPr>
              <p:grpSpPr>
                <a:xfrm>
                  <a:off x="3185918" y="0"/>
                  <a:ext cx="997178" cy="870913"/>
                  <a:chOff x="0" y="0"/>
                  <a:chExt cx="997178" cy="870913"/>
                </a:xfrm>
              </p:grpSpPr>
              <p:pic>
                <p:nvPicPr>
                  <p:cNvPr id="263" name="Graphic 258" descr="Family with two children with solid fill">
                    <a:extLst>
                      <a:ext uri="{FF2B5EF4-FFF2-40B4-BE49-F238E27FC236}">
                        <a16:creationId xmlns:a16="http://schemas.microsoft.com/office/drawing/2014/main" id="{E5521F76-3D94-28D8-38DD-0896459899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64" name="Group 263">
                    <a:extLst>
                      <a:ext uri="{FF2B5EF4-FFF2-40B4-BE49-F238E27FC236}">
                        <a16:creationId xmlns:a16="http://schemas.microsoft.com/office/drawing/2014/main" id="{70D59061-B2E9-589E-E885-8A2CAAC9BFF5}"/>
                      </a:ext>
                    </a:extLst>
                  </p:cNvPr>
                  <p:cNvGrpSpPr/>
                  <p:nvPr/>
                </p:nvGrpSpPr>
                <p:grpSpPr>
                  <a:xfrm>
                    <a:off x="827512" y="0"/>
                    <a:ext cx="169666" cy="869643"/>
                    <a:chOff x="0" y="0"/>
                    <a:chExt cx="169666" cy="869643"/>
                  </a:xfrm>
                </p:grpSpPr>
                <p:pic>
                  <p:nvPicPr>
                    <p:cNvPr id="265" name="Graphic 6" descr="Family with two children with solid fill">
                      <a:extLst>
                        <a:ext uri="{FF2B5EF4-FFF2-40B4-BE49-F238E27FC236}">
                          <a16:creationId xmlns:a16="http://schemas.microsoft.com/office/drawing/2014/main" id="{516F5558-7A65-8A73-637A-732E72F21CA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66" name="Graphic 7" descr="Family with two children with solid fill">
                      <a:extLst>
                        <a:ext uri="{FF2B5EF4-FFF2-40B4-BE49-F238E27FC236}">
                          <a16:creationId xmlns:a16="http://schemas.microsoft.com/office/drawing/2014/main" id="{7FF2011A-D90B-F5CC-7206-55B42FE968D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192" name="Group 191">
                <a:extLst>
                  <a:ext uri="{FF2B5EF4-FFF2-40B4-BE49-F238E27FC236}">
                    <a16:creationId xmlns:a16="http://schemas.microsoft.com/office/drawing/2014/main" id="{5A23372C-852E-8A55-CA90-A0AB66F330EC}"/>
                  </a:ext>
                </a:extLst>
              </p:cNvPr>
              <p:cNvGrpSpPr/>
              <p:nvPr/>
            </p:nvGrpSpPr>
            <p:grpSpPr>
              <a:xfrm>
                <a:off x="1863253" y="5329619"/>
                <a:ext cx="733239" cy="685982"/>
                <a:chOff x="0" y="0"/>
                <a:chExt cx="876731" cy="866775"/>
              </a:xfrm>
            </p:grpSpPr>
            <p:pic>
              <p:nvPicPr>
                <p:cNvPr id="255" name="Graphic 267" descr="Family with two children with solid fill">
                  <a:extLst>
                    <a:ext uri="{FF2B5EF4-FFF2-40B4-BE49-F238E27FC236}">
                      <a16:creationId xmlns:a16="http://schemas.microsoft.com/office/drawing/2014/main" id="{0D7F4521-3A38-AEAA-5E52-CB618D15F0F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256" name="Graphic 15" descr="Family with two children with solid fill">
                  <a:extLst>
                    <a:ext uri="{FF2B5EF4-FFF2-40B4-BE49-F238E27FC236}">
                      <a16:creationId xmlns:a16="http://schemas.microsoft.com/office/drawing/2014/main" id="{8D6AE33B-AA63-0D87-62C9-9761ACDD620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93" name="Group 192">
                <a:extLst>
                  <a:ext uri="{FF2B5EF4-FFF2-40B4-BE49-F238E27FC236}">
                    <a16:creationId xmlns:a16="http://schemas.microsoft.com/office/drawing/2014/main" id="{CDB025D8-4C71-9B55-1AC2-49DF8BE9FCF8}"/>
                  </a:ext>
                </a:extLst>
              </p:cNvPr>
              <p:cNvGrpSpPr/>
              <p:nvPr/>
            </p:nvGrpSpPr>
            <p:grpSpPr>
              <a:xfrm>
                <a:off x="1018711" y="5329619"/>
                <a:ext cx="833972" cy="689257"/>
                <a:chOff x="0" y="0"/>
                <a:chExt cx="997178" cy="870913"/>
              </a:xfrm>
            </p:grpSpPr>
            <p:pic>
              <p:nvPicPr>
                <p:cNvPr id="251" name="Graphic 19" descr="Family with two children with solid fill">
                  <a:extLst>
                    <a:ext uri="{FF2B5EF4-FFF2-40B4-BE49-F238E27FC236}">
                      <a16:creationId xmlns:a16="http://schemas.microsoft.com/office/drawing/2014/main" id="{7A4213E9-1DBE-7E2F-E711-3AB63CD509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52" name="Group 251">
                  <a:extLst>
                    <a:ext uri="{FF2B5EF4-FFF2-40B4-BE49-F238E27FC236}">
                      <a16:creationId xmlns:a16="http://schemas.microsoft.com/office/drawing/2014/main" id="{7E371C13-CCE1-9664-7856-B859A296DFC2}"/>
                    </a:ext>
                  </a:extLst>
                </p:cNvPr>
                <p:cNvGrpSpPr/>
                <p:nvPr/>
              </p:nvGrpSpPr>
              <p:grpSpPr>
                <a:xfrm>
                  <a:off x="827512" y="0"/>
                  <a:ext cx="169666" cy="869643"/>
                  <a:chOff x="0" y="0"/>
                  <a:chExt cx="169666" cy="869643"/>
                </a:xfrm>
              </p:grpSpPr>
              <p:pic>
                <p:nvPicPr>
                  <p:cNvPr id="253" name="Graphic 21" descr="Family with two children with solid fill">
                    <a:extLst>
                      <a:ext uri="{FF2B5EF4-FFF2-40B4-BE49-F238E27FC236}">
                        <a16:creationId xmlns:a16="http://schemas.microsoft.com/office/drawing/2014/main" id="{D1B58115-171E-7CFF-5BDD-4496426D5F0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54" name="Graphic 22" descr="Family with two children with solid fill">
                    <a:extLst>
                      <a:ext uri="{FF2B5EF4-FFF2-40B4-BE49-F238E27FC236}">
                        <a16:creationId xmlns:a16="http://schemas.microsoft.com/office/drawing/2014/main" id="{3100E936-F975-A31B-A7C9-7A9126A6331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94" name="Graphic 26" descr="Family with two children with solid fill">
                <a:extLst>
                  <a:ext uri="{FF2B5EF4-FFF2-40B4-BE49-F238E27FC236}">
                    <a16:creationId xmlns:a16="http://schemas.microsoft.com/office/drawing/2014/main" id="{DF459170-4033-5CDE-B753-A2E8CECC780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2627995" y="5342204"/>
                <a:ext cx="548065" cy="685982"/>
              </a:xfrm>
              <a:prstGeom prst="rect">
                <a:avLst/>
              </a:prstGeom>
              <a:ln>
                <a:noFill/>
              </a:ln>
              <a:extLst>
                <a:ext uri="{53640926-AAD7-44D8-BBD7-CCE9431645EC}">
                  <a14:shadowObscured xmlns:a14="http://schemas.microsoft.com/office/drawing/2010/main"/>
                </a:ext>
              </a:extLst>
            </p:spPr>
          </p:pic>
          <p:pic>
            <p:nvPicPr>
              <p:cNvPr id="195" name="Graphic 29" descr="Family with two children with solid fill">
                <a:extLst>
                  <a:ext uri="{FF2B5EF4-FFF2-40B4-BE49-F238E27FC236}">
                    <a16:creationId xmlns:a16="http://schemas.microsoft.com/office/drawing/2014/main" id="{8D7C9A07-D30B-D627-50D9-B908ECF243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851583" y="5348497"/>
                <a:ext cx="695703" cy="685982"/>
              </a:xfrm>
              <a:prstGeom prst="rect">
                <a:avLst/>
              </a:prstGeom>
            </p:spPr>
          </p:pic>
          <p:pic>
            <p:nvPicPr>
              <p:cNvPr id="196" name="Graphic 32" descr="Family with two children with solid fill">
                <a:extLst>
                  <a:ext uri="{FF2B5EF4-FFF2-40B4-BE49-F238E27FC236}">
                    <a16:creationId xmlns:a16="http://schemas.microsoft.com/office/drawing/2014/main" id="{690A04E5-001F-186A-221C-9A302F6BFA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011" y="4813609"/>
                <a:ext cx="733409" cy="685982"/>
              </a:xfrm>
              <a:prstGeom prst="rect">
                <a:avLst/>
              </a:prstGeom>
            </p:spPr>
          </p:pic>
          <p:pic>
            <p:nvPicPr>
              <p:cNvPr id="197" name="Graphic 37" descr="Family with two children with solid fill">
                <a:extLst>
                  <a:ext uri="{FF2B5EF4-FFF2-40B4-BE49-F238E27FC236}">
                    <a16:creationId xmlns:a16="http://schemas.microsoft.com/office/drawing/2014/main" id="{0DB86A7E-AEC1-05E1-6669-D116280F591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1763503" y="4813609"/>
                <a:ext cx="541692" cy="685982"/>
              </a:xfrm>
              <a:prstGeom prst="rect">
                <a:avLst/>
              </a:prstGeom>
              <a:ln>
                <a:noFill/>
              </a:ln>
              <a:extLst>
                <a:ext uri="{53640926-AAD7-44D8-BBD7-CCE9431645EC}">
                  <a14:shadowObscured xmlns:a14="http://schemas.microsoft.com/office/drawing/2010/main"/>
                </a:ext>
              </a:extLst>
            </p:spPr>
          </p:pic>
          <p:pic>
            <p:nvPicPr>
              <p:cNvPr id="198" name="Graphic 45" descr="Family with two children with solid fill">
                <a:extLst>
                  <a:ext uri="{FF2B5EF4-FFF2-40B4-BE49-F238E27FC236}">
                    <a16:creationId xmlns:a16="http://schemas.microsoft.com/office/drawing/2014/main" id="{810BFA07-E1BD-B9D9-74DD-9C974C3B04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7242" y="4813609"/>
                <a:ext cx="733409" cy="685982"/>
              </a:xfrm>
              <a:prstGeom prst="rect">
                <a:avLst/>
              </a:prstGeom>
            </p:spPr>
          </p:pic>
          <p:grpSp>
            <p:nvGrpSpPr>
              <p:cNvPr id="199" name="Group 198">
                <a:extLst>
                  <a:ext uri="{FF2B5EF4-FFF2-40B4-BE49-F238E27FC236}">
                    <a16:creationId xmlns:a16="http://schemas.microsoft.com/office/drawing/2014/main" id="{BE67384A-DB2A-29FC-7F5E-97CB37B12972}"/>
                  </a:ext>
                </a:extLst>
              </p:cNvPr>
              <p:cNvGrpSpPr/>
              <p:nvPr/>
            </p:nvGrpSpPr>
            <p:grpSpPr>
              <a:xfrm>
                <a:off x="2348698" y="4813609"/>
                <a:ext cx="530721" cy="687734"/>
                <a:chOff x="0" y="0"/>
                <a:chExt cx="634581" cy="868989"/>
              </a:xfrm>
            </p:grpSpPr>
            <p:pic>
              <p:nvPicPr>
                <p:cNvPr id="249" name="Graphic 44" descr="Family with two children with solid fill">
                  <a:extLst>
                    <a:ext uri="{FF2B5EF4-FFF2-40B4-BE49-F238E27FC236}">
                      <a16:creationId xmlns:a16="http://schemas.microsoft.com/office/drawing/2014/main" id="{23AFFA8A-7ED9-9064-C7D1-CAEA0E6C3C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250" name="Graphic 46" descr="Family with two children with solid fill">
                  <a:extLst>
                    <a:ext uri="{FF2B5EF4-FFF2-40B4-BE49-F238E27FC236}">
                      <a16:creationId xmlns:a16="http://schemas.microsoft.com/office/drawing/2014/main" id="{46FE38A0-1872-AFFB-9DB6-281CEB6268A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200" name="Group 199">
                <a:extLst>
                  <a:ext uri="{FF2B5EF4-FFF2-40B4-BE49-F238E27FC236}">
                    <a16:creationId xmlns:a16="http://schemas.microsoft.com/office/drawing/2014/main" id="{BEEF0816-98A1-6720-E5F1-996C30BF8F50}"/>
                  </a:ext>
                </a:extLst>
              </p:cNvPr>
              <p:cNvGrpSpPr/>
              <p:nvPr/>
            </p:nvGrpSpPr>
            <p:grpSpPr>
              <a:xfrm>
                <a:off x="3159990" y="5335912"/>
                <a:ext cx="649257" cy="693508"/>
                <a:chOff x="0" y="0"/>
                <a:chExt cx="776314" cy="876285"/>
              </a:xfrm>
            </p:grpSpPr>
            <p:pic>
              <p:nvPicPr>
                <p:cNvPr id="244" name="Graphic 271" descr="Family with two children with solid fill">
                  <a:extLst>
                    <a:ext uri="{FF2B5EF4-FFF2-40B4-BE49-F238E27FC236}">
                      <a16:creationId xmlns:a16="http://schemas.microsoft.com/office/drawing/2014/main" id="{149C8484-D6A6-E407-7B09-111060AE382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245" name="Graphic 288" descr="Family with two children with solid fill">
                  <a:extLst>
                    <a:ext uri="{FF2B5EF4-FFF2-40B4-BE49-F238E27FC236}">
                      <a16:creationId xmlns:a16="http://schemas.microsoft.com/office/drawing/2014/main" id="{85E0DB60-C065-D73C-35FB-8FDC2F98B7A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246" name="Group 245">
                  <a:extLst>
                    <a:ext uri="{FF2B5EF4-FFF2-40B4-BE49-F238E27FC236}">
                      <a16:creationId xmlns:a16="http://schemas.microsoft.com/office/drawing/2014/main" id="{4C5BB455-B3CC-C675-9061-56C8CD70EBA3}"/>
                    </a:ext>
                  </a:extLst>
                </p:cNvPr>
                <p:cNvGrpSpPr/>
                <p:nvPr/>
              </p:nvGrpSpPr>
              <p:grpSpPr>
                <a:xfrm>
                  <a:off x="606648" y="6642"/>
                  <a:ext cx="169666" cy="869643"/>
                  <a:chOff x="0" y="0"/>
                  <a:chExt cx="169666" cy="869643"/>
                </a:xfrm>
              </p:grpSpPr>
              <p:pic>
                <p:nvPicPr>
                  <p:cNvPr id="247" name="Graphic 315" descr="Family with two children with solid fill">
                    <a:extLst>
                      <a:ext uri="{FF2B5EF4-FFF2-40B4-BE49-F238E27FC236}">
                        <a16:creationId xmlns:a16="http://schemas.microsoft.com/office/drawing/2014/main" id="{7E19B644-CFD7-31A3-4EED-E1EA34C7E1A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48" name="Graphic 316" descr="Family with two children with solid fill">
                    <a:extLst>
                      <a:ext uri="{FF2B5EF4-FFF2-40B4-BE49-F238E27FC236}">
                        <a16:creationId xmlns:a16="http://schemas.microsoft.com/office/drawing/2014/main" id="{1728C341-B599-168B-0BD9-D39EF09F053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201" name="Group 200">
                <a:extLst>
                  <a:ext uri="{FF2B5EF4-FFF2-40B4-BE49-F238E27FC236}">
                    <a16:creationId xmlns:a16="http://schemas.microsoft.com/office/drawing/2014/main" id="{2FC8AD4F-99F4-3824-EEC4-515B4E6D0EA9}"/>
                  </a:ext>
                </a:extLst>
              </p:cNvPr>
              <p:cNvGrpSpPr/>
              <p:nvPr/>
            </p:nvGrpSpPr>
            <p:grpSpPr>
              <a:xfrm>
                <a:off x="3698634" y="4807315"/>
                <a:ext cx="833972" cy="689257"/>
                <a:chOff x="0" y="0"/>
                <a:chExt cx="997178" cy="870913"/>
              </a:xfrm>
            </p:grpSpPr>
            <p:pic>
              <p:nvPicPr>
                <p:cNvPr id="240" name="Graphic 48" descr="Family with two children with solid fill">
                  <a:extLst>
                    <a:ext uri="{FF2B5EF4-FFF2-40B4-BE49-F238E27FC236}">
                      <a16:creationId xmlns:a16="http://schemas.microsoft.com/office/drawing/2014/main" id="{47E0453C-400A-7B28-8E10-312BEC3768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41" name="Group 240">
                  <a:extLst>
                    <a:ext uri="{FF2B5EF4-FFF2-40B4-BE49-F238E27FC236}">
                      <a16:creationId xmlns:a16="http://schemas.microsoft.com/office/drawing/2014/main" id="{A179D10E-5A47-EA01-F7F2-9D0188DBCCCB}"/>
                    </a:ext>
                  </a:extLst>
                </p:cNvPr>
                <p:cNvGrpSpPr/>
                <p:nvPr/>
              </p:nvGrpSpPr>
              <p:grpSpPr>
                <a:xfrm>
                  <a:off x="827512" y="0"/>
                  <a:ext cx="169666" cy="869643"/>
                  <a:chOff x="0" y="0"/>
                  <a:chExt cx="169666" cy="869643"/>
                </a:xfrm>
              </p:grpSpPr>
              <p:pic>
                <p:nvPicPr>
                  <p:cNvPr id="242" name="Graphic 50" descr="Family with two children with solid fill">
                    <a:extLst>
                      <a:ext uri="{FF2B5EF4-FFF2-40B4-BE49-F238E27FC236}">
                        <a16:creationId xmlns:a16="http://schemas.microsoft.com/office/drawing/2014/main" id="{4B17AD06-AECE-B49F-02BB-850A0EC7645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43" name="Graphic 51" descr="Family with two children with solid fill">
                    <a:extLst>
                      <a:ext uri="{FF2B5EF4-FFF2-40B4-BE49-F238E27FC236}">
                        <a16:creationId xmlns:a16="http://schemas.microsoft.com/office/drawing/2014/main" id="{584EC4C5-A4EB-4792-BD33-BC9929FC87C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202" name="Group 201">
                <a:extLst>
                  <a:ext uri="{FF2B5EF4-FFF2-40B4-BE49-F238E27FC236}">
                    <a16:creationId xmlns:a16="http://schemas.microsoft.com/office/drawing/2014/main" id="{F4CDA1AA-7178-3FED-7F14-C6D04ACA9EED}"/>
                  </a:ext>
                </a:extLst>
              </p:cNvPr>
              <p:cNvGrpSpPr/>
              <p:nvPr/>
            </p:nvGrpSpPr>
            <p:grpSpPr>
              <a:xfrm>
                <a:off x="4587850" y="5852178"/>
                <a:ext cx="3498459" cy="695806"/>
                <a:chOff x="0" y="0"/>
                <a:chExt cx="4183096" cy="879188"/>
              </a:xfrm>
            </p:grpSpPr>
            <p:pic>
              <p:nvPicPr>
                <p:cNvPr id="230" name="Graphic 254" descr="Family with two children with solid fill">
                  <a:extLst>
                    <a:ext uri="{FF2B5EF4-FFF2-40B4-BE49-F238E27FC236}">
                      <a16:creationId xmlns:a16="http://schemas.microsoft.com/office/drawing/2014/main" id="{28F7A7A7-472E-27CE-A363-286668BCEE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231" name="Graphic 255" descr="Family with two children with solid fill">
                  <a:extLst>
                    <a:ext uri="{FF2B5EF4-FFF2-40B4-BE49-F238E27FC236}">
                      <a16:creationId xmlns:a16="http://schemas.microsoft.com/office/drawing/2014/main" id="{74EC8909-F90B-A1CE-329E-F67BCA3869D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232" name="Graphic 256" descr="Family with two children with solid fill">
                  <a:extLst>
                    <a:ext uri="{FF2B5EF4-FFF2-40B4-BE49-F238E27FC236}">
                      <a16:creationId xmlns:a16="http://schemas.microsoft.com/office/drawing/2014/main" id="{48D2DC41-148C-9792-B6B8-EB281368E7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233" name="Graphic 257" descr="Family with two children with solid fill">
                  <a:extLst>
                    <a:ext uri="{FF2B5EF4-FFF2-40B4-BE49-F238E27FC236}">
                      <a16:creationId xmlns:a16="http://schemas.microsoft.com/office/drawing/2014/main" id="{5D44C9D7-AC4E-2DAF-4845-73AC9FBECE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234" name="Graphic 4" descr="Family with two children with solid fill">
                  <a:extLst>
                    <a:ext uri="{FF2B5EF4-FFF2-40B4-BE49-F238E27FC236}">
                      <a16:creationId xmlns:a16="http://schemas.microsoft.com/office/drawing/2014/main" id="{5707E8E4-F2C7-6EE5-AC91-2C8180766D8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235" name="Group 234">
                  <a:extLst>
                    <a:ext uri="{FF2B5EF4-FFF2-40B4-BE49-F238E27FC236}">
                      <a16:creationId xmlns:a16="http://schemas.microsoft.com/office/drawing/2014/main" id="{66E74AA2-E818-EF4A-29F5-16FC1BE42CD3}"/>
                    </a:ext>
                  </a:extLst>
                </p:cNvPr>
                <p:cNvGrpSpPr/>
                <p:nvPr/>
              </p:nvGrpSpPr>
              <p:grpSpPr>
                <a:xfrm>
                  <a:off x="3185918" y="0"/>
                  <a:ext cx="997178" cy="870913"/>
                  <a:chOff x="0" y="0"/>
                  <a:chExt cx="997178" cy="870913"/>
                </a:xfrm>
              </p:grpSpPr>
              <p:pic>
                <p:nvPicPr>
                  <p:cNvPr id="236" name="Graphic 258" descr="Family with two children with solid fill">
                    <a:extLst>
                      <a:ext uri="{FF2B5EF4-FFF2-40B4-BE49-F238E27FC236}">
                        <a16:creationId xmlns:a16="http://schemas.microsoft.com/office/drawing/2014/main" id="{0B592DF9-DDDE-7A66-F3FB-598AC1E0A5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37" name="Group 236">
                    <a:extLst>
                      <a:ext uri="{FF2B5EF4-FFF2-40B4-BE49-F238E27FC236}">
                        <a16:creationId xmlns:a16="http://schemas.microsoft.com/office/drawing/2014/main" id="{DD1CFBFF-230B-5412-327C-DC80C32A0FAF}"/>
                      </a:ext>
                    </a:extLst>
                  </p:cNvPr>
                  <p:cNvGrpSpPr/>
                  <p:nvPr/>
                </p:nvGrpSpPr>
                <p:grpSpPr>
                  <a:xfrm>
                    <a:off x="827512" y="0"/>
                    <a:ext cx="169666" cy="869643"/>
                    <a:chOff x="0" y="0"/>
                    <a:chExt cx="169666" cy="869643"/>
                  </a:xfrm>
                </p:grpSpPr>
                <p:pic>
                  <p:nvPicPr>
                    <p:cNvPr id="238" name="Graphic 6" descr="Family with two children with solid fill">
                      <a:extLst>
                        <a:ext uri="{FF2B5EF4-FFF2-40B4-BE49-F238E27FC236}">
                          <a16:creationId xmlns:a16="http://schemas.microsoft.com/office/drawing/2014/main" id="{E8435719-F015-96F7-F815-1EF1F954CBA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39" name="Graphic 7" descr="Family with two children with solid fill">
                      <a:extLst>
                        <a:ext uri="{FF2B5EF4-FFF2-40B4-BE49-F238E27FC236}">
                          <a16:creationId xmlns:a16="http://schemas.microsoft.com/office/drawing/2014/main" id="{90D6A6F5-5EB6-651E-E7E0-D5CAC501082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203" name="Group 202">
                <a:extLst>
                  <a:ext uri="{FF2B5EF4-FFF2-40B4-BE49-F238E27FC236}">
                    <a16:creationId xmlns:a16="http://schemas.microsoft.com/office/drawing/2014/main" id="{E94BD81E-FF5D-82E9-BB7D-9DE81FE9BC9A}"/>
                  </a:ext>
                </a:extLst>
              </p:cNvPr>
              <p:cNvGrpSpPr/>
              <p:nvPr/>
            </p:nvGrpSpPr>
            <p:grpSpPr>
              <a:xfrm>
                <a:off x="5425742" y="5336168"/>
                <a:ext cx="733239" cy="685982"/>
                <a:chOff x="0" y="0"/>
                <a:chExt cx="876731" cy="866775"/>
              </a:xfrm>
            </p:grpSpPr>
            <p:pic>
              <p:nvPicPr>
                <p:cNvPr id="228" name="Graphic 267" descr="Family with two children with solid fill">
                  <a:extLst>
                    <a:ext uri="{FF2B5EF4-FFF2-40B4-BE49-F238E27FC236}">
                      <a16:creationId xmlns:a16="http://schemas.microsoft.com/office/drawing/2014/main" id="{C612BEF1-F9C2-522F-69FB-593613A2F97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229" name="Graphic 15" descr="Family with two children with solid fill">
                  <a:extLst>
                    <a:ext uri="{FF2B5EF4-FFF2-40B4-BE49-F238E27FC236}">
                      <a16:creationId xmlns:a16="http://schemas.microsoft.com/office/drawing/2014/main" id="{7FCF1FC3-2D6D-DB36-D691-7DC7A17C15B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204" name="Group 203">
                <a:extLst>
                  <a:ext uri="{FF2B5EF4-FFF2-40B4-BE49-F238E27FC236}">
                    <a16:creationId xmlns:a16="http://schemas.microsoft.com/office/drawing/2014/main" id="{0CC4899C-7721-E637-BFF6-450646BCC07F}"/>
                  </a:ext>
                </a:extLst>
              </p:cNvPr>
              <p:cNvGrpSpPr/>
              <p:nvPr/>
            </p:nvGrpSpPr>
            <p:grpSpPr>
              <a:xfrm>
                <a:off x="4581200" y="5336168"/>
                <a:ext cx="833972" cy="689257"/>
                <a:chOff x="0" y="0"/>
                <a:chExt cx="997178" cy="870913"/>
              </a:xfrm>
            </p:grpSpPr>
            <p:pic>
              <p:nvPicPr>
                <p:cNvPr id="224" name="Graphic 19" descr="Family with two children with solid fill">
                  <a:extLst>
                    <a:ext uri="{FF2B5EF4-FFF2-40B4-BE49-F238E27FC236}">
                      <a16:creationId xmlns:a16="http://schemas.microsoft.com/office/drawing/2014/main" id="{8F8A7B80-B263-4B8D-2E87-0ADBF08F91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25" name="Group 224">
                  <a:extLst>
                    <a:ext uri="{FF2B5EF4-FFF2-40B4-BE49-F238E27FC236}">
                      <a16:creationId xmlns:a16="http://schemas.microsoft.com/office/drawing/2014/main" id="{F63ED57F-BC78-5E17-62D0-9E2F7D2A4B37}"/>
                    </a:ext>
                  </a:extLst>
                </p:cNvPr>
                <p:cNvGrpSpPr/>
                <p:nvPr/>
              </p:nvGrpSpPr>
              <p:grpSpPr>
                <a:xfrm>
                  <a:off x="827512" y="0"/>
                  <a:ext cx="169666" cy="869643"/>
                  <a:chOff x="0" y="0"/>
                  <a:chExt cx="169666" cy="869643"/>
                </a:xfrm>
              </p:grpSpPr>
              <p:pic>
                <p:nvPicPr>
                  <p:cNvPr id="226" name="Graphic 21" descr="Family with two children with solid fill">
                    <a:extLst>
                      <a:ext uri="{FF2B5EF4-FFF2-40B4-BE49-F238E27FC236}">
                        <a16:creationId xmlns:a16="http://schemas.microsoft.com/office/drawing/2014/main" id="{4EB32529-8DC5-9096-F733-0CA493AA916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27" name="Graphic 22" descr="Family with two children with solid fill">
                    <a:extLst>
                      <a:ext uri="{FF2B5EF4-FFF2-40B4-BE49-F238E27FC236}">
                        <a16:creationId xmlns:a16="http://schemas.microsoft.com/office/drawing/2014/main" id="{57DD6043-E5E2-72BA-C6D1-7349CCB1D31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205" name="Graphic 26" descr="Family with two children with solid fill">
                <a:extLst>
                  <a:ext uri="{FF2B5EF4-FFF2-40B4-BE49-F238E27FC236}">
                    <a16:creationId xmlns:a16="http://schemas.microsoft.com/office/drawing/2014/main" id="{A4A62C36-9CD8-1031-DC72-8D45DD69575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6190484" y="5348753"/>
                <a:ext cx="548065" cy="685982"/>
              </a:xfrm>
              <a:prstGeom prst="rect">
                <a:avLst/>
              </a:prstGeom>
              <a:ln>
                <a:noFill/>
              </a:ln>
              <a:extLst>
                <a:ext uri="{53640926-AAD7-44D8-BBD7-CCE9431645EC}">
                  <a14:shadowObscured xmlns:a14="http://schemas.microsoft.com/office/drawing/2010/main"/>
                </a:ext>
              </a:extLst>
            </p:spPr>
          </p:pic>
          <p:pic>
            <p:nvPicPr>
              <p:cNvPr id="206" name="Graphic 29" descr="Family with two children with solid fill">
                <a:extLst>
                  <a:ext uri="{FF2B5EF4-FFF2-40B4-BE49-F238E27FC236}">
                    <a16:creationId xmlns:a16="http://schemas.microsoft.com/office/drawing/2014/main" id="{4765B731-8D43-B92E-CE4B-5E3FD199AB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14072" y="5355046"/>
                <a:ext cx="695703" cy="685982"/>
              </a:xfrm>
              <a:prstGeom prst="rect">
                <a:avLst/>
              </a:prstGeom>
            </p:spPr>
          </p:pic>
          <p:pic>
            <p:nvPicPr>
              <p:cNvPr id="207" name="Graphic 32" descr="Family with two children with solid fill">
                <a:extLst>
                  <a:ext uri="{FF2B5EF4-FFF2-40B4-BE49-F238E27FC236}">
                    <a16:creationId xmlns:a16="http://schemas.microsoft.com/office/drawing/2014/main" id="{D39AE8EA-8FD6-FB65-7168-F928D35ED2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500" y="4820158"/>
                <a:ext cx="733409" cy="685982"/>
              </a:xfrm>
              <a:prstGeom prst="rect">
                <a:avLst/>
              </a:prstGeom>
            </p:spPr>
          </p:pic>
          <p:pic>
            <p:nvPicPr>
              <p:cNvPr id="208" name="Graphic 37" descr="Family with two children with solid fill">
                <a:extLst>
                  <a:ext uri="{FF2B5EF4-FFF2-40B4-BE49-F238E27FC236}">
                    <a16:creationId xmlns:a16="http://schemas.microsoft.com/office/drawing/2014/main" id="{0BD162A9-EE33-922A-607B-0D2C700A6FF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5325992" y="4820158"/>
                <a:ext cx="541692" cy="685982"/>
              </a:xfrm>
              <a:prstGeom prst="rect">
                <a:avLst/>
              </a:prstGeom>
              <a:ln>
                <a:noFill/>
              </a:ln>
              <a:extLst>
                <a:ext uri="{53640926-AAD7-44D8-BBD7-CCE9431645EC}">
                  <a14:shadowObscured xmlns:a14="http://schemas.microsoft.com/office/drawing/2010/main"/>
                </a:ext>
              </a:extLst>
            </p:spPr>
          </p:pic>
          <p:pic>
            <p:nvPicPr>
              <p:cNvPr id="209" name="Graphic 45" descr="Family with two children with solid fill">
                <a:extLst>
                  <a:ext uri="{FF2B5EF4-FFF2-40B4-BE49-F238E27FC236}">
                    <a16:creationId xmlns:a16="http://schemas.microsoft.com/office/drawing/2014/main" id="{DB97088E-B8A6-EFEE-A827-263AEAD577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9731" y="4820158"/>
                <a:ext cx="733409" cy="685982"/>
              </a:xfrm>
              <a:prstGeom prst="rect">
                <a:avLst/>
              </a:prstGeom>
            </p:spPr>
          </p:pic>
          <p:grpSp>
            <p:nvGrpSpPr>
              <p:cNvPr id="210" name="Group 209">
                <a:extLst>
                  <a:ext uri="{FF2B5EF4-FFF2-40B4-BE49-F238E27FC236}">
                    <a16:creationId xmlns:a16="http://schemas.microsoft.com/office/drawing/2014/main" id="{4DF16DA9-078A-4949-6375-8C137EA5E314}"/>
                  </a:ext>
                </a:extLst>
              </p:cNvPr>
              <p:cNvGrpSpPr/>
              <p:nvPr/>
            </p:nvGrpSpPr>
            <p:grpSpPr>
              <a:xfrm>
                <a:off x="5911187" y="4820158"/>
                <a:ext cx="530721" cy="687734"/>
                <a:chOff x="0" y="0"/>
                <a:chExt cx="634581" cy="868989"/>
              </a:xfrm>
            </p:grpSpPr>
            <p:pic>
              <p:nvPicPr>
                <p:cNvPr id="222" name="Graphic 44" descr="Family with two children with solid fill">
                  <a:extLst>
                    <a:ext uri="{FF2B5EF4-FFF2-40B4-BE49-F238E27FC236}">
                      <a16:creationId xmlns:a16="http://schemas.microsoft.com/office/drawing/2014/main" id="{E67DBAB9-6112-3E9F-2E7E-963E6C58D16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223" name="Graphic 46" descr="Family with two children with solid fill">
                  <a:extLst>
                    <a:ext uri="{FF2B5EF4-FFF2-40B4-BE49-F238E27FC236}">
                      <a16:creationId xmlns:a16="http://schemas.microsoft.com/office/drawing/2014/main" id="{34C75532-CEDE-33B0-8C8A-666B38DA5B0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211" name="Group 210">
                <a:extLst>
                  <a:ext uri="{FF2B5EF4-FFF2-40B4-BE49-F238E27FC236}">
                    <a16:creationId xmlns:a16="http://schemas.microsoft.com/office/drawing/2014/main" id="{F59D86CD-89EF-8D7D-C248-E3AC5CA42C54}"/>
                  </a:ext>
                </a:extLst>
              </p:cNvPr>
              <p:cNvGrpSpPr/>
              <p:nvPr/>
            </p:nvGrpSpPr>
            <p:grpSpPr>
              <a:xfrm>
                <a:off x="6722479" y="5342461"/>
                <a:ext cx="649257" cy="693508"/>
                <a:chOff x="0" y="0"/>
                <a:chExt cx="776314" cy="876285"/>
              </a:xfrm>
            </p:grpSpPr>
            <p:pic>
              <p:nvPicPr>
                <p:cNvPr id="217" name="Graphic 271" descr="Family with two children with solid fill">
                  <a:extLst>
                    <a:ext uri="{FF2B5EF4-FFF2-40B4-BE49-F238E27FC236}">
                      <a16:creationId xmlns:a16="http://schemas.microsoft.com/office/drawing/2014/main" id="{704F703F-9B19-ED59-1407-540272634AA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218" name="Graphic 288" descr="Family with two children with solid fill">
                  <a:extLst>
                    <a:ext uri="{FF2B5EF4-FFF2-40B4-BE49-F238E27FC236}">
                      <a16:creationId xmlns:a16="http://schemas.microsoft.com/office/drawing/2014/main" id="{D59CF9A3-36A7-843A-E278-9585EA3D611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219" name="Group 218">
                  <a:extLst>
                    <a:ext uri="{FF2B5EF4-FFF2-40B4-BE49-F238E27FC236}">
                      <a16:creationId xmlns:a16="http://schemas.microsoft.com/office/drawing/2014/main" id="{8E6D57E0-ABF3-A8DD-6271-891F12E85B95}"/>
                    </a:ext>
                  </a:extLst>
                </p:cNvPr>
                <p:cNvGrpSpPr/>
                <p:nvPr/>
              </p:nvGrpSpPr>
              <p:grpSpPr>
                <a:xfrm>
                  <a:off x="606648" y="6642"/>
                  <a:ext cx="169666" cy="869643"/>
                  <a:chOff x="0" y="0"/>
                  <a:chExt cx="169666" cy="869643"/>
                </a:xfrm>
              </p:grpSpPr>
              <p:pic>
                <p:nvPicPr>
                  <p:cNvPr id="220" name="Graphic 315" descr="Family with two children with solid fill">
                    <a:extLst>
                      <a:ext uri="{FF2B5EF4-FFF2-40B4-BE49-F238E27FC236}">
                        <a16:creationId xmlns:a16="http://schemas.microsoft.com/office/drawing/2014/main" id="{D872F7D1-3968-0835-D2E6-1281CBFBDD2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21" name="Graphic 316" descr="Family with two children with solid fill">
                    <a:extLst>
                      <a:ext uri="{FF2B5EF4-FFF2-40B4-BE49-F238E27FC236}">
                        <a16:creationId xmlns:a16="http://schemas.microsoft.com/office/drawing/2014/main" id="{FF5B99CE-EF80-065C-BB59-E528BAD826E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212" name="Group 211">
                <a:extLst>
                  <a:ext uri="{FF2B5EF4-FFF2-40B4-BE49-F238E27FC236}">
                    <a16:creationId xmlns:a16="http://schemas.microsoft.com/office/drawing/2014/main" id="{DC47BEAD-CD04-0506-F186-8A55862178B3}"/>
                  </a:ext>
                </a:extLst>
              </p:cNvPr>
              <p:cNvGrpSpPr/>
              <p:nvPr/>
            </p:nvGrpSpPr>
            <p:grpSpPr>
              <a:xfrm>
                <a:off x="7261123" y="4813864"/>
                <a:ext cx="833972" cy="689257"/>
                <a:chOff x="0" y="0"/>
                <a:chExt cx="997178" cy="870913"/>
              </a:xfrm>
            </p:grpSpPr>
            <p:pic>
              <p:nvPicPr>
                <p:cNvPr id="213" name="Graphic 48" descr="Family with two children with solid fill">
                  <a:extLst>
                    <a:ext uri="{FF2B5EF4-FFF2-40B4-BE49-F238E27FC236}">
                      <a16:creationId xmlns:a16="http://schemas.microsoft.com/office/drawing/2014/main" id="{285D1477-AE9D-4131-E929-F00153A3C5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14" name="Group 213">
                  <a:extLst>
                    <a:ext uri="{FF2B5EF4-FFF2-40B4-BE49-F238E27FC236}">
                      <a16:creationId xmlns:a16="http://schemas.microsoft.com/office/drawing/2014/main" id="{E4440861-6107-A0AF-FD29-8B960B9A6458}"/>
                    </a:ext>
                  </a:extLst>
                </p:cNvPr>
                <p:cNvGrpSpPr/>
                <p:nvPr/>
              </p:nvGrpSpPr>
              <p:grpSpPr>
                <a:xfrm>
                  <a:off x="827512" y="0"/>
                  <a:ext cx="169666" cy="869643"/>
                  <a:chOff x="0" y="0"/>
                  <a:chExt cx="169666" cy="869643"/>
                </a:xfrm>
              </p:grpSpPr>
              <p:pic>
                <p:nvPicPr>
                  <p:cNvPr id="215" name="Graphic 50" descr="Family with two children with solid fill">
                    <a:extLst>
                      <a:ext uri="{FF2B5EF4-FFF2-40B4-BE49-F238E27FC236}">
                        <a16:creationId xmlns:a16="http://schemas.microsoft.com/office/drawing/2014/main" id="{D5844677-923D-1BED-A86C-2DB1599042C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16" name="Graphic 51" descr="Family with two children with solid fill">
                    <a:extLst>
                      <a:ext uri="{FF2B5EF4-FFF2-40B4-BE49-F238E27FC236}">
                        <a16:creationId xmlns:a16="http://schemas.microsoft.com/office/drawing/2014/main" id="{A7FBAFF2-F652-158D-B267-E6D89B3E382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268" name="Group 267">
              <a:extLst>
                <a:ext uri="{FF2B5EF4-FFF2-40B4-BE49-F238E27FC236}">
                  <a16:creationId xmlns:a16="http://schemas.microsoft.com/office/drawing/2014/main" id="{8D51E971-DF8E-94CD-E347-31AFAB69ED25}"/>
                </a:ext>
              </a:extLst>
            </p:cNvPr>
            <p:cNvGrpSpPr/>
            <p:nvPr/>
          </p:nvGrpSpPr>
          <p:grpSpPr>
            <a:xfrm>
              <a:off x="366758" y="917216"/>
              <a:ext cx="4804982" cy="2859121"/>
              <a:chOff x="409569" y="1702902"/>
              <a:chExt cx="7121180" cy="4838533"/>
            </a:xfrm>
          </p:grpSpPr>
          <p:grpSp>
            <p:nvGrpSpPr>
              <p:cNvPr id="269" name="Group 268">
                <a:extLst>
                  <a:ext uri="{FF2B5EF4-FFF2-40B4-BE49-F238E27FC236}">
                    <a16:creationId xmlns:a16="http://schemas.microsoft.com/office/drawing/2014/main" id="{FF5714E1-B05B-C331-D75D-4320DA9926CB}"/>
                  </a:ext>
                </a:extLst>
              </p:cNvPr>
              <p:cNvGrpSpPr/>
              <p:nvPr/>
            </p:nvGrpSpPr>
            <p:grpSpPr>
              <a:xfrm>
                <a:off x="433035" y="4800766"/>
                <a:ext cx="7091064" cy="1740669"/>
                <a:chOff x="1018711" y="4807315"/>
                <a:chExt cx="7091064" cy="1740669"/>
              </a:xfrm>
            </p:grpSpPr>
            <p:grpSp>
              <p:nvGrpSpPr>
                <p:cNvPr id="424" name="Group 423">
                  <a:extLst>
                    <a:ext uri="{FF2B5EF4-FFF2-40B4-BE49-F238E27FC236}">
                      <a16:creationId xmlns:a16="http://schemas.microsoft.com/office/drawing/2014/main" id="{EF37E200-670B-D5A2-8095-C06F3CE5C1B5}"/>
                    </a:ext>
                  </a:extLst>
                </p:cNvPr>
                <p:cNvGrpSpPr/>
                <p:nvPr/>
              </p:nvGrpSpPr>
              <p:grpSpPr>
                <a:xfrm>
                  <a:off x="1025361" y="5845629"/>
                  <a:ext cx="3498459" cy="695806"/>
                  <a:chOff x="0" y="0"/>
                  <a:chExt cx="4183096" cy="879188"/>
                </a:xfrm>
              </p:grpSpPr>
              <p:pic>
                <p:nvPicPr>
                  <p:cNvPr id="490" name="Graphic 254" descr="Family with two children with solid fill">
                    <a:extLst>
                      <a:ext uri="{FF2B5EF4-FFF2-40B4-BE49-F238E27FC236}">
                        <a16:creationId xmlns:a16="http://schemas.microsoft.com/office/drawing/2014/main" id="{3AC07168-014C-65BC-AFFD-2DA0428990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491" name="Graphic 255" descr="Family with two children with solid fill">
                    <a:extLst>
                      <a:ext uri="{FF2B5EF4-FFF2-40B4-BE49-F238E27FC236}">
                        <a16:creationId xmlns:a16="http://schemas.microsoft.com/office/drawing/2014/main" id="{35E0E33B-4A56-5770-6C75-210C493E8EA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492" name="Graphic 256" descr="Family with two children with solid fill">
                    <a:extLst>
                      <a:ext uri="{FF2B5EF4-FFF2-40B4-BE49-F238E27FC236}">
                        <a16:creationId xmlns:a16="http://schemas.microsoft.com/office/drawing/2014/main" id="{DBDB77D7-B4E2-8A7B-66D7-4F41B5FD20D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493" name="Graphic 257" descr="Family with two children with solid fill">
                    <a:extLst>
                      <a:ext uri="{FF2B5EF4-FFF2-40B4-BE49-F238E27FC236}">
                        <a16:creationId xmlns:a16="http://schemas.microsoft.com/office/drawing/2014/main" id="{4CC4560F-82F1-8ABF-A70A-1AEEF269E3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494" name="Graphic 4" descr="Family with two children with solid fill">
                    <a:extLst>
                      <a:ext uri="{FF2B5EF4-FFF2-40B4-BE49-F238E27FC236}">
                        <a16:creationId xmlns:a16="http://schemas.microsoft.com/office/drawing/2014/main" id="{B7DC7D00-0082-B804-9C64-2356A8465B1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495" name="Group 494">
                    <a:extLst>
                      <a:ext uri="{FF2B5EF4-FFF2-40B4-BE49-F238E27FC236}">
                        <a16:creationId xmlns:a16="http://schemas.microsoft.com/office/drawing/2014/main" id="{54AD846B-58EA-E741-EBFC-90A416A78A11}"/>
                      </a:ext>
                    </a:extLst>
                  </p:cNvPr>
                  <p:cNvGrpSpPr/>
                  <p:nvPr/>
                </p:nvGrpSpPr>
                <p:grpSpPr>
                  <a:xfrm>
                    <a:off x="3185918" y="0"/>
                    <a:ext cx="997178" cy="870913"/>
                    <a:chOff x="0" y="0"/>
                    <a:chExt cx="997178" cy="870913"/>
                  </a:xfrm>
                </p:grpSpPr>
                <p:pic>
                  <p:nvPicPr>
                    <p:cNvPr id="496" name="Graphic 258" descr="Family with two children with solid fill">
                      <a:extLst>
                        <a:ext uri="{FF2B5EF4-FFF2-40B4-BE49-F238E27FC236}">
                          <a16:creationId xmlns:a16="http://schemas.microsoft.com/office/drawing/2014/main" id="{983C9F69-E7E1-EFB0-7CD5-680BDEBDB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97" name="Group 496">
                      <a:extLst>
                        <a:ext uri="{FF2B5EF4-FFF2-40B4-BE49-F238E27FC236}">
                          <a16:creationId xmlns:a16="http://schemas.microsoft.com/office/drawing/2014/main" id="{C0899445-D2AA-E937-9F6D-BCC9293A5030}"/>
                        </a:ext>
                      </a:extLst>
                    </p:cNvPr>
                    <p:cNvGrpSpPr/>
                    <p:nvPr/>
                  </p:nvGrpSpPr>
                  <p:grpSpPr>
                    <a:xfrm>
                      <a:off x="827512" y="0"/>
                      <a:ext cx="169666" cy="869643"/>
                      <a:chOff x="0" y="0"/>
                      <a:chExt cx="169666" cy="869643"/>
                    </a:xfrm>
                  </p:grpSpPr>
                  <p:pic>
                    <p:nvPicPr>
                      <p:cNvPr id="498" name="Graphic 6" descr="Family with two children with solid fill">
                        <a:extLst>
                          <a:ext uri="{FF2B5EF4-FFF2-40B4-BE49-F238E27FC236}">
                            <a16:creationId xmlns:a16="http://schemas.microsoft.com/office/drawing/2014/main" id="{4BF58862-01EE-6137-A62E-D732A55589B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99" name="Graphic 7" descr="Family with two children with solid fill">
                        <a:extLst>
                          <a:ext uri="{FF2B5EF4-FFF2-40B4-BE49-F238E27FC236}">
                            <a16:creationId xmlns:a16="http://schemas.microsoft.com/office/drawing/2014/main" id="{DC39E9AA-F656-A994-251D-E24C770C5DA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425" name="Group 424">
                  <a:extLst>
                    <a:ext uri="{FF2B5EF4-FFF2-40B4-BE49-F238E27FC236}">
                      <a16:creationId xmlns:a16="http://schemas.microsoft.com/office/drawing/2014/main" id="{0D7C8F9F-8014-E5A3-CBC9-4DF51266AE12}"/>
                    </a:ext>
                  </a:extLst>
                </p:cNvPr>
                <p:cNvGrpSpPr/>
                <p:nvPr/>
              </p:nvGrpSpPr>
              <p:grpSpPr>
                <a:xfrm>
                  <a:off x="1863253" y="5329619"/>
                  <a:ext cx="733239" cy="685982"/>
                  <a:chOff x="0" y="0"/>
                  <a:chExt cx="876731" cy="866775"/>
                </a:xfrm>
              </p:grpSpPr>
              <p:pic>
                <p:nvPicPr>
                  <p:cNvPr id="488" name="Graphic 267" descr="Family with two children with solid fill">
                    <a:extLst>
                      <a:ext uri="{FF2B5EF4-FFF2-40B4-BE49-F238E27FC236}">
                        <a16:creationId xmlns:a16="http://schemas.microsoft.com/office/drawing/2014/main" id="{ED0A9221-69F9-50C0-8325-63EF837BC8F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89" name="Graphic 15" descr="Family with two children with solid fill">
                    <a:extLst>
                      <a:ext uri="{FF2B5EF4-FFF2-40B4-BE49-F238E27FC236}">
                        <a16:creationId xmlns:a16="http://schemas.microsoft.com/office/drawing/2014/main" id="{6ECDF178-D8F3-910C-3B41-F7D14FACB52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26" name="Group 425">
                  <a:extLst>
                    <a:ext uri="{FF2B5EF4-FFF2-40B4-BE49-F238E27FC236}">
                      <a16:creationId xmlns:a16="http://schemas.microsoft.com/office/drawing/2014/main" id="{E828B9F0-AF31-F756-3E86-FD4EB66E8A0D}"/>
                    </a:ext>
                  </a:extLst>
                </p:cNvPr>
                <p:cNvGrpSpPr/>
                <p:nvPr/>
              </p:nvGrpSpPr>
              <p:grpSpPr>
                <a:xfrm>
                  <a:off x="1018711" y="5329619"/>
                  <a:ext cx="833972" cy="689257"/>
                  <a:chOff x="0" y="0"/>
                  <a:chExt cx="997178" cy="870913"/>
                </a:xfrm>
              </p:grpSpPr>
              <p:pic>
                <p:nvPicPr>
                  <p:cNvPr id="484" name="Graphic 19" descr="Family with two children with solid fill">
                    <a:extLst>
                      <a:ext uri="{FF2B5EF4-FFF2-40B4-BE49-F238E27FC236}">
                        <a16:creationId xmlns:a16="http://schemas.microsoft.com/office/drawing/2014/main" id="{1E57DFE9-685A-1AD0-2644-FFCB061AC7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85" name="Group 484">
                    <a:extLst>
                      <a:ext uri="{FF2B5EF4-FFF2-40B4-BE49-F238E27FC236}">
                        <a16:creationId xmlns:a16="http://schemas.microsoft.com/office/drawing/2014/main" id="{0350AC52-737B-83C8-7F40-8689D3430CE4}"/>
                      </a:ext>
                    </a:extLst>
                  </p:cNvPr>
                  <p:cNvGrpSpPr/>
                  <p:nvPr/>
                </p:nvGrpSpPr>
                <p:grpSpPr>
                  <a:xfrm>
                    <a:off x="827512" y="0"/>
                    <a:ext cx="169666" cy="869643"/>
                    <a:chOff x="0" y="0"/>
                    <a:chExt cx="169666" cy="869643"/>
                  </a:xfrm>
                </p:grpSpPr>
                <p:pic>
                  <p:nvPicPr>
                    <p:cNvPr id="486" name="Graphic 21" descr="Family with two children with solid fill">
                      <a:extLst>
                        <a:ext uri="{FF2B5EF4-FFF2-40B4-BE49-F238E27FC236}">
                          <a16:creationId xmlns:a16="http://schemas.microsoft.com/office/drawing/2014/main" id="{ACFED397-777D-F451-46B4-EF0A53E7135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87" name="Graphic 22" descr="Family with two children with solid fill">
                      <a:extLst>
                        <a:ext uri="{FF2B5EF4-FFF2-40B4-BE49-F238E27FC236}">
                          <a16:creationId xmlns:a16="http://schemas.microsoft.com/office/drawing/2014/main" id="{F6AD2BAB-6403-C187-FCBC-2E17B6941C5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27" name="Graphic 26" descr="Family with two children with solid fill">
                  <a:extLst>
                    <a:ext uri="{FF2B5EF4-FFF2-40B4-BE49-F238E27FC236}">
                      <a16:creationId xmlns:a16="http://schemas.microsoft.com/office/drawing/2014/main" id="{707D2357-C6E1-3E8C-927E-2CB4E8F1305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2627995" y="5342204"/>
                  <a:ext cx="548065" cy="685982"/>
                </a:xfrm>
                <a:prstGeom prst="rect">
                  <a:avLst/>
                </a:prstGeom>
                <a:ln>
                  <a:noFill/>
                </a:ln>
                <a:extLst>
                  <a:ext uri="{53640926-AAD7-44D8-BBD7-CCE9431645EC}">
                    <a14:shadowObscured xmlns:a14="http://schemas.microsoft.com/office/drawing/2010/main"/>
                  </a:ext>
                </a:extLst>
              </p:spPr>
            </p:pic>
            <p:pic>
              <p:nvPicPr>
                <p:cNvPr id="428" name="Graphic 29" descr="Family with two children with solid fill">
                  <a:extLst>
                    <a:ext uri="{FF2B5EF4-FFF2-40B4-BE49-F238E27FC236}">
                      <a16:creationId xmlns:a16="http://schemas.microsoft.com/office/drawing/2014/main" id="{A3CB86D6-1BD1-E845-E476-8B5AB71CA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851583" y="5348497"/>
                  <a:ext cx="695703" cy="685982"/>
                </a:xfrm>
                <a:prstGeom prst="rect">
                  <a:avLst/>
                </a:prstGeom>
              </p:spPr>
            </p:pic>
            <p:pic>
              <p:nvPicPr>
                <p:cNvPr id="429" name="Graphic 32" descr="Family with two children with solid fill">
                  <a:extLst>
                    <a:ext uri="{FF2B5EF4-FFF2-40B4-BE49-F238E27FC236}">
                      <a16:creationId xmlns:a16="http://schemas.microsoft.com/office/drawing/2014/main" id="{75DFB998-27A8-08F2-069B-3DB87A440D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011" y="4813609"/>
                  <a:ext cx="733409" cy="685982"/>
                </a:xfrm>
                <a:prstGeom prst="rect">
                  <a:avLst/>
                </a:prstGeom>
              </p:spPr>
            </p:pic>
            <p:pic>
              <p:nvPicPr>
                <p:cNvPr id="430" name="Graphic 37" descr="Family with two children with solid fill">
                  <a:extLst>
                    <a:ext uri="{FF2B5EF4-FFF2-40B4-BE49-F238E27FC236}">
                      <a16:creationId xmlns:a16="http://schemas.microsoft.com/office/drawing/2014/main" id="{731DB45D-E93C-7CC2-80D2-31CFB45707B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1763503" y="4813609"/>
                  <a:ext cx="541692" cy="685982"/>
                </a:xfrm>
                <a:prstGeom prst="rect">
                  <a:avLst/>
                </a:prstGeom>
                <a:ln>
                  <a:noFill/>
                </a:ln>
                <a:extLst>
                  <a:ext uri="{53640926-AAD7-44D8-BBD7-CCE9431645EC}">
                    <a14:shadowObscured xmlns:a14="http://schemas.microsoft.com/office/drawing/2010/main"/>
                  </a:ext>
                </a:extLst>
              </p:spPr>
            </p:pic>
            <p:pic>
              <p:nvPicPr>
                <p:cNvPr id="431" name="Graphic 45" descr="Family with two children with solid fill">
                  <a:extLst>
                    <a:ext uri="{FF2B5EF4-FFF2-40B4-BE49-F238E27FC236}">
                      <a16:creationId xmlns:a16="http://schemas.microsoft.com/office/drawing/2014/main" id="{14973212-96B3-FC69-8531-07F58C22CF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7242" y="4813609"/>
                  <a:ext cx="733409" cy="685982"/>
                </a:xfrm>
                <a:prstGeom prst="rect">
                  <a:avLst/>
                </a:prstGeom>
              </p:spPr>
            </p:pic>
            <p:grpSp>
              <p:nvGrpSpPr>
                <p:cNvPr id="432" name="Group 431">
                  <a:extLst>
                    <a:ext uri="{FF2B5EF4-FFF2-40B4-BE49-F238E27FC236}">
                      <a16:creationId xmlns:a16="http://schemas.microsoft.com/office/drawing/2014/main" id="{1286E096-B3F0-885C-34FF-6F3F8DC56A51}"/>
                    </a:ext>
                  </a:extLst>
                </p:cNvPr>
                <p:cNvGrpSpPr/>
                <p:nvPr/>
              </p:nvGrpSpPr>
              <p:grpSpPr>
                <a:xfrm>
                  <a:off x="2348698" y="4813609"/>
                  <a:ext cx="530721" cy="687734"/>
                  <a:chOff x="0" y="0"/>
                  <a:chExt cx="634581" cy="868989"/>
                </a:xfrm>
              </p:grpSpPr>
              <p:pic>
                <p:nvPicPr>
                  <p:cNvPr id="482" name="Graphic 44" descr="Family with two children with solid fill">
                    <a:extLst>
                      <a:ext uri="{FF2B5EF4-FFF2-40B4-BE49-F238E27FC236}">
                        <a16:creationId xmlns:a16="http://schemas.microsoft.com/office/drawing/2014/main" id="{84262DAD-23C0-C2E0-8284-701EA440067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483" name="Graphic 46" descr="Family with two children with solid fill">
                    <a:extLst>
                      <a:ext uri="{FF2B5EF4-FFF2-40B4-BE49-F238E27FC236}">
                        <a16:creationId xmlns:a16="http://schemas.microsoft.com/office/drawing/2014/main" id="{693418C4-4B59-437D-D196-E30BD5C04AE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433" name="Group 432">
                  <a:extLst>
                    <a:ext uri="{FF2B5EF4-FFF2-40B4-BE49-F238E27FC236}">
                      <a16:creationId xmlns:a16="http://schemas.microsoft.com/office/drawing/2014/main" id="{A0B9BFD8-C356-C2AB-F98C-9609FF751FAD}"/>
                    </a:ext>
                  </a:extLst>
                </p:cNvPr>
                <p:cNvGrpSpPr/>
                <p:nvPr/>
              </p:nvGrpSpPr>
              <p:grpSpPr>
                <a:xfrm>
                  <a:off x="3159990" y="5335912"/>
                  <a:ext cx="649257" cy="693508"/>
                  <a:chOff x="0" y="0"/>
                  <a:chExt cx="776314" cy="876285"/>
                </a:xfrm>
              </p:grpSpPr>
              <p:pic>
                <p:nvPicPr>
                  <p:cNvPr id="477" name="Graphic 271" descr="Family with two children with solid fill">
                    <a:extLst>
                      <a:ext uri="{FF2B5EF4-FFF2-40B4-BE49-F238E27FC236}">
                        <a16:creationId xmlns:a16="http://schemas.microsoft.com/office/drawing/2014/main" id="{8DE761D5-3F29-2390-7EA5-1B9B8767A75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78" name="Graphic 288" descr="Family with two children with solid fill">
                    <a:extLst>
                      <a:ext uri="{FF2B5EF4-FFF2-40B4-BE49-F238E27FC236}">
                        <a16:creationId xmlns:a16="http://schemas.microsoft.com/office/drawing/2014/main" id="{621C1EB5-0219-E65D-EE51-D261EB8FB14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479" name="Group 478">
                    <a:extLst>
                      <a:ext uri="{FF2B5EF4-FFF2-40B4-BE49-F238E27FC236}">
                        <a16:creationId xmlns:a16="http://schemas.microsoft.com/office/drawing/2014/main" id="{9E5BCAAF-56C0-9CB2-FCEE-52E2E81E3960}"/>
                      </a:ext>
                    </a:extLst>
                  </p:cNvPr>
                  <p:cNvGrpSpPr/>
                  <p:nvPr/>
                </p:nvGrpSpPr>
                <p:grpSpPr>
                  <a:xfrm>
                    <a:off x="606648" y="6642"/>
                    <a:ext cx="169666" cy="869643"/>
                    <a:chOff x="0" y="0"/>
                    <a:chExt cx="169666" cy="869643"/>
                  </a:xfrm>
                </p:grpSpPr>
                <p:pic>
                  <p:nvPicPr>
                    <p:cNvPr id="480" name="Graphic 315" descr="Family with two children with solid fill">
                      <a:extLst>
                        <a:ext uri="{FF2B5EF4-FFF2-40B4-BE49-F238E27FC236}">
                          <a16:creationId xmlns:a16="http://schemas.microsoft.com/office/drawing/2014/main" id="{36E15A34-7C69-99A6-283C-FE65F3E3663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81" name="Graphic 316" descr="Family with two children with solid fill">
                      <a:extLst>
                        <a:ext uri="{FF2B5EF4-FFF2-40B4-BE49-F238E27FC236}">
                          <a16:creationId xmlns:a16="http://schemas.microsoft.com/office/drawing/2014/main" id="{5066F399-2032-99E9-B213-E57A371CD24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34" name="Group 433">
                  <a:extLst>
                    <a:ext uri="{FF2B5EF4-FFF2-40B4-BE49-F238E27FC236}">
                      <a16:creationId xmlns:a16="http://schemas.microsoft.com/office/drawing/2014/main" id="{4B9FE392-96F0-63F0-627C-43E62C61F6AB}"/>
                    </a:ext>
                  </a:extLst>
                </p:cNvPr>
                <p:cNvGrpSpPr/>
                <p:nvPr/>
              </p:nvGrpSpPr>
              <p:grpSpPr>
                <a:xfrm>
                  <a:off x="3698634" y="4807315"/>
                  <a:ext cx="833972" cy="689257"/>
                  <a:chOff x="0" y="0"/>
                  <a:chExt cx="997178" cy="870913"/>
                </a:xfrm>
              </p:grpSpPr>
              <p:pic>
                <p:nvPicPr>
                  <p:cNvPr id="473" name="Graphic 48" descr="Family with two children with solid fill">
                    <a:extLst>
                      <a:ext uri="{FF2B5EF4-FFF2-40B4-BE49-F238E27FC236}">
                        <a16:creationId xmlns:a16="http://schemas.microsoft.com/office/drawing/2014/main" id="{D77D8AF3-0147-1B31-62B0-101C68CDB0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74" name="Group 473">
                    <a:extLst>
                      <a:ext uri="{FF2B5EF4-FFF2-40B4-BE49-F238E27FC236}">
                        <a16:creationId xmlns:a16="http://schemas.microsoft.com/office/drawing/2014/main" id="{C6FFAC64-63BA-2E0A-FD27-7CDEF3B64A89}"/>
                      </a:ext>
                    </a:extLst>
                  </p:cNvPr>
                  <p:cNvGrpSpPr/>
                  <p:nvPr/>
                </p:nvGrpSpPr>
                <p:grpSpPr>
                  <a:xfrm>
                    <a:off x="827512" y="0"/>
                    <a:ext cx="169666" cy="869643"/>
                    <a:chOff x="0" y="0"/>
                    <a:chExt cx="169666" cy="869643"/>
                  </a:xfrm>
                </p:grpSpPr>
                <p:pic>
                  <p:nvPicPr>
                    <p:cNvPr id="475" name="Graphic 50" descr="Family with two children with solid fill">
                      <a:extLst>
                        <a:ext uri="{FF2B5EF4-FFF2-40B4-BE49-F238E27FC236}">
                          <a16:creationId xmlns:a16="http://schemas.microsoft.com/office/drawing/2014/main" id="{1B3C1A8B-80F7-6128-0048-01DAD422410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76" name="Graphic 51" descr="Family with two children with solid fill">
                      <a:extLst>
                        <a:ext uri="{FF2B5EF4-FFF2-40B4-BE49-F238E27FC236}">
                          <a16:creationId xmlns:a16="http://schemas.microsoft.com/office/drawing/2014/main" id="{CEE9EBEF-6769-39BE-EEC5-85E0764A25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35" name="Group 434">
                  <a:extLst>
                    <a:ext uri="{FF2B5EF4-FFF2-40B4-BE49-F238E27FC236}">
                      <a16:creationId xmlns:a16="http://schemas.microsoft.com/office/drawing/2014/main" id="{9573D564-D78F-200D-56C6-824E58F1B7C0}"/>
                    </a:ext>
                  </a:extLst>
                </p:cNvPr>
                <p:cNvGrpSpPr/>
                <p:nvPr/>
              </p:nvGrpSpPr>
              <p:grpSpPr>
                <a:xfrm>
                  <a:off x="4587850" y="5852178"/>
                  <a:ext cx="3498459" cy="695806"/>
                  <a:chOff x="0" y="0"/>
                  <a:chExt cx="4183096" cy="879188"/>
                </a:xfrm>
              </p:grpSpPr>
              <p:pic>
                <p:nvPicPr>
                  <p:cNvPr id="463" name="Graphic 254" descr="Family with two children with solid fill">
                    <a:extLst>
                      <a:ext uri="{FF2B5EF4-FFF2-40B4-BE49-F238E27FC236}">
                        <a16:creationId xmlns:a16="http://schemas.microsoft.com/office/drawing/2014/main" id="{138E9EFD-2E96-92B5-1BF9-D318588AB8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464" name="Graphic 255" descr="Family with two children with solid fill">
                    <a:extLst>
                      <a:ext uri="{FF2B5EF4-FFF2-40B4-BE49-F238E27FC236}">
                        <a16:creationId xmlns:a16="http://schemas.microsoft.com/office/drawing/2014/main" id="{7450EDCF-D8D5-6536-1831-DC6C71CFD0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465" name="Graphic 256" descr="Family with two children with solid fill">
                    <a:extLst>
                      <a:ext uri="{FF2B5EF4-FFF2-40B4-BE49-F238E27FC236}">
                        <a16:creationId xmlns:a16="http://schemas.microsoft.com/office/drawing/2014/main" id="{0F93DFB4-166E-05B1-EA6F-9590FAEAA27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466" name="Graphic 257" descr="Family with two children with solid fill">
                    <a:extLst>
                      <a:ext uri="{FF2B5EF4-FFF2-40B4-BE49-F238E27FC236}">
                        <a16:creationId xmlns:a16="http://schemas.microsoft.com/office/drawing/2014/main" id="{359A02A6-0045-75F2-662E-90EF2FE7E3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467" name="Graphic 4" descr="Family with two children with solid fill">
                    <a:extLst>
                      <a:ext uri="{FF2B5EF4-FFF2-40B4-BE49-F238E27FC236}">
                        <a16:creationId xmlns:a16="http://schemas.microsoft.com/office/drawing/2014/main" id="{A0027E23-645D-EDA3-2F03-7EECFDC551A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468" name="Group 467">
                    <a:extLst>
                      <a:ext uri="{FF2B5EF4-FFF2-40B4-BE49-F238E27FC236}">
                        <a16:creationId xmlns:a16="http://schemas.microsoft.com/office/drawing/2014/main" id="{F04AD8B5-1BFE-769D-E6CB-2FBA8CA17FBE}"/>
                      </a:ext>
                    </a:extLst>
                  </p:cNvPr>
                  <p:cNvGrpSpPr/>
                  <p:nvPr/>
                </p:nvGrpSpPr>
                <p:grpSpPr>
                  <a:xfrm>
                    <a:off x="3185918" y="0"/>
                    <a:ext cx="997178" cy="870913"/>
                    <a:chOff x="0" y="0"/>
                    <a:chExt cx="997178" cy="870913"/>
                  </a:xfrm>
                </p:grpSpPr>
                <p:pic>
                  <p:nvPicPr>
                    <p:cNvPr id="469" name="Graphic 258" descr="Family with two children with solid fill">
                      <a:extLst>
                        <a:ext uri="{FF2B5EF4-FFF2-40B4-BE49-F238E27FC236}">
                          <a16:creationId xmlns:a16="http://schemas.microsoft.com/office/drawing/2014/main" id="{DD51723E-244F-33C4-1D5B-8160B298E5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70" name="Group 469">
                      <a:extLst>
                        <a:ext uri="{FF2B5EF4-FFF2-40B4-BE49-F238E27FC236}">
                          <a16:creationId xmlns:a16="http://schemas.microsoft.com/office/drawing/2014/main" id="{4A4C89E8-9C81-CD23-AB0A-E156E47E5C52}"/>
                        </a:ext>
                      </a:extLst>
                    </p:cNvPr>
                    <p:cNvGrpSpPr/>
                    <p:nvPr/>
                  </p:nvGrpSpPr>
                  <p:grpSpPr>
                    <a:xfrm>
                      <a:off x="827512" y="0"/>
                      <a:ext cx="169666" cy="869643"/>
                      <a:chOff x="0" y="0"/>
                      <a:chExt cx="169666" cy="869643"/>
                    </a:xfrm>
                  </p:grpSpPr>
                  <p:pic>
                    <p:nvPicPr>
                      <p:cNvPr id="471" name="Graphic 6" descr="Family with two children with solid fill">
                        <a:extLst>
                          <a:ext uri="{FF2B5EF4-FFF2-40B4-BE49-F238E27FC236}">
                            <a16:creationId xmlns:a16="http://schemas.microsoft.com/office/drawing/2014/main" id="{0C6ED48E-0774-BA82-F7BC-AE11AE3B607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72" name="Graphic 7" descr="Family with two children with solid fill">
                        <a:extLst>
                          <a:ext uri="{FF2B5EF4-FFF2-40B4-BE49-F238E27FC236}">
                            <a16:creationId xmlns:a16="http://schemas.microsoft.com/office/drawing/2014/main" id="{F3A855ED-C967-E439-A10F-233A0B459A9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436" name="Group 435">
                  <a:extLst>
                    <a:ext uri="{FF2B5EF4-FFF2-40B4-BE49-F238E27FC236}">
                      <a16:creationId xmlns:a16="http://schemas.microsoft.com/office/drawing/2014/main" id="{BD353BA3-AE9A-31E2-971D-4F63F5E66201}"/>
                    </a:ext>
                  </a:extLst>
                </p:cNvPr>
                <p:cNvGrpSpPr/>
                <p:nvPr/>
              </p:nvGrpSpPr>
              <p:grpSpPr>
                <a:xfrm>
                  <a:off x="5425742" y="5336168"/>
                  <a:ext cx="733239" cy="685982"/>
                  <a:chOff x="0" y="0"/>
                  <a:chExt cx="876731" cy="866775"/>
                </a:xfrm>
              </p:grpSpPr>
              <p:pic>
                <p:nvPicPr>
                  <p:cNvPr id="461" name="Graphic 267" descr="Family with two children with solid fill">
                    <a:extLst>
                      <a:ext uri="{FF2B5EF4-FFF2-40B4-BE49-F238E27FC236}">
                        <a16:creationId xmlns:a16="http://schemas.microsoft.com/office/drawing/2014/main" id="{FEE17D4E-DEDB-4036-41E2-3B03F2C242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62" name="Graphic 15" descr="Family with two children with solid fill">
                    <a:extLst>
                      <a:ext uri="{FF2B5EF4-FFF2-40B4-BE49-F238E27FC236}">
                        <a16:creationId xmlns:a16="http://schemas.microsoft.com/office/drawing/2014/main" id="{641788EE-FB05-EB46-F0D5-5679052A671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37" name="Group 436">
                  <a:extLst>
                    <a:ext uri="{FF2B5EF4-FFF2-40B4-BE49-F238E27FC236}">
                      <a16:creationId xmlns:a16="http://schemas.microsoft.com/office/drawing/2014/main" id="{59EDC35C-288E-EB38-D9BD-EA2CF263343B}"/>
                    </a:ext>
                  </a:extLst>
                </p:cNvPr>
                <p:cNvGrpSpPr/>
                <p:nvPr/>
              </p:nvGrpSpPr>
              <p:grpSpPr>
                <a:xfrm>
                  <a:off x="4581200" y="5336168"/>
                  <a:ext cx="833972" cy="689257"/>
                  <a:chOff x="0" y="0"/>
                  <a:chExt cx="997178" cy="870913"/>
                </a:xfrm>
              </p:grpSpPr>
              <p:pic>
                <p:nvPicPr>
                  <p:cNvPr id="457" name="Graphic 19" descr="Family with two children with solid fill">
                    <a:extLst>
                      <a:ext uri="{FF2B5EF4-FFF2-40B4-BE49-F238E27FC236}">
                        <a16:creationId xmlns:a16="http://schemas.microsoft.com/office/drawing/2014/main" id="{E816E876-B10A-2719-0456-0C1DEDA91B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58" name="Group 457">
                    <a:extLst>
                      <a:ext uri="{FF2B5EF4-FFF2-40B4-BE49-F238E27FC236}">
                        <a16:creationId xmlns:a16="http://schemas.microsoft.com/office/drawing/2014/main" id="{A0DB0534-DD46-0DE8-078A-93FE8D2A86B7}"/>
                      </a:ext>
                    </a:extLst>
                  </p:cNvPr>
                  <p:cNvGrpSpPr/>
                  <p:nvPr/>
                </p:nvGrpSpPr>
                <p:grpSpPr>
                  <a:xfrm>
                    <a:off x="827512" y="0"/>
                    <a:ext cx="169666" cy="869643"/>
                    <a:chOff x="0" y="0"/>
                    <a:chExt cx="169666" cy="869643"/>
                  </a:xfrm>
                </p:grpSpPr>
                <p:pic>
                  <p:nvPicPr>
                    <p:cNvPr id="459" name="Graphic 21" descr="Family with two children with solid fill">
                      <a:extLst>
                        <a:ext uri="{FF2B5EF4-FFF2-40B4-BE49-F238E27FC236}">
                          <a16:creationId xmlns:a16="http://schemas.microsoft.com/office/drawing/2014/main" id="{26B9EEC9-F290-1C7A-3CE8-EB0FA356C7E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60" name="Graphic 22" descr="Family with two children with solid fill">
                      <a:extLst>
                        <a:ext uri="{FF2B5EF4-FFF2-40B4-BE49-F238E27FC236}">
                          <a16:creationId xmlns:a16="http://schemas.microsoft.com/office/drawing/2014/main" id="{5B905FCC-4B9A-B0A2-0F5A-63CFE3A6B07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38" name="Graphic 26" descr="Family with two children with solid fill">
                  <a:extLst>
                    <a:ext uri="{FF2B5EF4-FFF2-40B4-BE49-F238E27FC236}">
                      <a16:creationId xmlns:a16="http://schemas.microsoft.com/office/drawing/2014/main" id="{DE19362B-8C3F-9F5D-A207-1F4FC1DFCC5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6190484" y="5348753"/>
                  <a:ext cx="548065" cy="685982"/>
                </a:xfrm>
                <a:prstGeom prst="rect">
                  <a:avLst/>
                </a:prstGeom>
                <a:ln>
                  <a:noFill/>
                </a:ln>
                <a:extLst>
                  <a:ext uri="{53640926-AAD7-44D8-BBD7-CCE9431645EC}">
                    <a14:shadowObscured xmlns:a14="http://schemas.microsoft.com/office/drawing/2010/main"/>
                  </a:ext>
                </a:extLst>
              </p:spPr>
            </p:pic>
            <p:pic>
              <p:nvPicPr>
                <p:cNvPr id="439" name="Graphic 29" descr="Family with two children with solid fill">
                  <a:extLst>
                    <a:ext uri="{FF2B5EF4-FFF2-40B4-BE49-F238E27FC236}">
                      <a16:creationId xmlns:a16="http://schemas.microsoft.com/office/drawing/2014/main" id="{AAEE4A9C-7637-3C50-7B4E-EE5BD7039C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14072" y="5355046"/>
                  <a:ext cx="695703" cy="685982"/>
                </a:xfrm>
                <a:prstGeom prst="rect">
                  <a:avLst/>
                </a:prstGeom>
              </p:spPr>
            </p:pic>
            <p:pic>
              <p:nvPicPr>
                <p:cNvPr id="440" name="Graphic 32" descr="Family with two children with solid fill">
                  <a:extLst>
                    <a:ext uri="{FF2B5EF4-FFF2-40B4-BE49-F238E27FC236}">
                      <a16:creationId xmlns:a16="http://schemas.microsoft.com/office/drawing/2014/main" id="{53018F0F-BA40-66E6-9E30-22C4F7F7A6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500" y="4820158"/>
                  <a:ext cx="733409" cy="685982"/>
                </a:xfrm>
                <a:prstGeom prst="rect">
                  <a:avLst/>
                </a:prstGeom>
              </p:spPr>
            </p:pic>
            <p:pic>
              <p:nvPicPr>
                <p:cNvPr id="441" name="Graphic 37" descr="Family with two children with solid fill">
                  <a:extLst>
                    <a:ext uri="{FF2B5EF4-FFF2-40B4-BE49-F238E27FC236}">
                      <a16:creationId xmlns:a16="http://schemas.microsoft.com/office/drawing/2014/main" id="{A9663B9F-7ABB-6747-32CC-52D1FA09A88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5325992" y="4820158"/>
                  <a:ext cx="541692" cy="685982"/>
                </a:xfrm>
                <a:prstGeom prst="rect">
                  <a:avLst/>
                </a:prstGeom>
                <a:ln>
                  <a:noFill/>
                </a:ln>
                <a:extLst>
                  <a:ext uri="{53640926-AAD7-44D8-BBD7-CCE9431645EC}">
                    <a14:shadowObscured xmlns:a14="http://schemas.microsoft.com/office/drawing/2010/main"/>
                  </a:ext>
                </a:extLst>
              </p:spPr>
            </p:pic>
            <p:pic>
              <p:nvPicPr>
                <p:cNvPr id="442" name="Graphic 45" descr="Family with two children with solid fill">
                  <a:extLst>
                    <a:ext uri="{FF2B5EF4-FFF2-40B4-BE49-F238E27FC236}">
                      <a16:creationId xmlns:a16="http://schemas.microsoft.com/office/drawing/2014/main" id="{BD5E868F-9B22-D11C-F909-B1D9EE260D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9731" y="4820158"/>
                  <a:ext cx="733409" cy="685982"/>
                </a:xfrm>
                <a:prstGeom prst="rect">
                  <a:avLst/>
                </a:prstGeom>
              </p:spPr>
            </p:pic>
            <p:grpSp>
              <p:nvGrpSpPr>
                <p:cNvPr id="443" name="Group 442">
                  <a:extLst>
                    <a:ext uri="{FF2B5EF4-FFF2-40B4-BE49-F238E27FC236}">
                      <a16:creationId xmlns:a16="http://schemas.microsoft.com/office/drawing/2014/main" id="{D94D1004-3DF8-7C22-F7DF-7554443C7158}"/>
                    </a:ext>
                  </a:extLst>
                </p:cNvPr>
                <p:cNvGrpSpPr/>
                <p:nvPr/>
              </p:nvGrpSpPr>
              <p:grpSpPr>
                <a:xfrm>
                  <a:off x="5911187" y="4820158"/>
                  <a:ext cx="530721" cy="687734"/>
                  <a:chOff x="0" y="0"/>
                  <a:chExt cx="634581" cy="868989"/>
                </a:xfrm>
              </p:grpSpPr>
              <p:pic>
                <p:nvPicPr>
                  <p:cNvPr id="455" name="Graphic 44" descr="Family with two children with solid fill">
                    <a:extLst>
                      <a:ext uri="{FF2B5EF4-FFF2-40B4-BE49-F238E27FC236}">
                        <a16:creationId xmlns:a16="http://schemas.microsoft.com/office/drawing/2014/main" id="{21BCA573-328D-A24F-BD4F-D875E374509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456" name="Graphic 46" descr="Family with two children with solid fill">
                    <a:extLst>
                      <a:ext uri="{FF2B5EF4-FFF2-40B4-BE49-F238E27FC236}">
                        <a16:creationId xmlns:a16="http://schemas.microsoft.com/office/drawing/2014/main" id="{11AE2A3A-88F0-ACBC-5FD0-DAD4AFCD9B5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444" name="Group 443">
                  <a:extLst>
                    <a:ext uri="{FF2B5EF4-FFF2-40B4-BE49-F238E27FC236}">
                      <a16:creationId xmlns:a16="http://schemas.microsoft.com/office/drawing/2014/main" id="{B66865AA-920E-7C08-B6D8-CC30932DBA47}"/>
                    </a:ext>
                  </a:extLst>
                </p:cNvPr>
                <p:cNvGrpSpPr/>
                <p:nvPr/>
              </p:nvGrpSpPr>
              <p:grpSpPr>
                <a:xfrm>
                  <a:off x="6722479" y="5342461"/>
                  <a:ext cx="649257" cy="693508"/>
                  <a:chOff x="0" y="0"/>
                  <a:chExt cx="776314" cy="876285"/>
                </a:xfrm>
              </p:grpSpPr>
              <p:pic>
                <p:nvPicPr>
                  <p:cNvPr id="450" name="Graphic 271" descr="Family with two children with solid fill">
                    <a:extLst>
                      <a:ext uri="{FF2B5EF4-FFF2-40B4-BE49-F238E27FC236}">
                        <a16:creationId xmlns:a16="http://schemas.microsoft.com/office/drawing/2014/main" id="{48FA9DBD-80F0-A41C-A1AD-BFF64D6932B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51" name="Graphic 288" descr="Family with two children with solid fill">
                    <a:extLst>
                      <a:ext uri="{FF2B5EF4-FFF2-40B4-BE49-F238E27FC236}">
                        <a16:creationId xmlns:a16="http://schemas.microsoft.com/office/drawing/2014/main" id="{E63C8FBD-412B-7644-157E-02CF5606708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452" name="Group 451">
                    <a:extLst>
                      <a:ext uri="{FF2B5EF4-FFF2-40B4-BE49-F238E27FC236}">
                        <a16:creationId xmlns:a16="http://schemas.microsoft.com/office/drawing/2014/main" id="{CCCBA4C3-6A26-05C1-8FC9-6964EE1B9349}"/>
                      </a:ext>
                    </a:extLst>
                  </p:cNvPr>
                  <p:cNvGrpSpPr/>
                  <p:nvPr/>
                </p:nvGrpSpPr>
                <p:grpSpPr>
                  <a:xfrm>
                    <a:off x="606648" y="6642"/>
                    <a:ext cx="169666" cy="869643"/>
                    <a:chOff x="0" y="0"/>
                    <a:chExt cx="169666" cy="869643"/>
                  </a:xfrm>
                </p:grpSpPr>
                <p:pic>
                  <p:nvPicPr>
                    <p:cNvPr id="453" name="Graphic 315" descr="Family with two children with solid fill">
                      <a:extLst>
                        <a:ext uri="{FF2B5EF4-FFF2-40B4-BE49-F238E27FC236}">
                          <a16:creationId xmlns:a16="http://schemas.microsoft.com/office/drawing/2014/main" id="{F7A2596B-798B-FA07-53C3-ECA4F95B0DD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54" name="Graphic 316" descr="Family with two children with solid fill">
                      <a:extLst>
                        <a:ext uri="{FF2B5EF4-FFF2-40B4-BE49-F238E27FC236}">
                          <a16:creationId xmlns:a16="http://schemas.microsoft.com/office/drawing/2014/main" id="{AB733E94-C012-384F-7030-545C258F69B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45" name="Group 444">
                  <a:extLst>
                    <a:ext uri="{FF2B5EF4-FFF2-40B4-BE49-F238E27FC236}">
                      <a16:creationId xmlns:a16="http://schemas.microsoft.com/office/drawing/2014/main" id="{D49530D3-9273-E46A-1319-FA58BAE8C40A}"/>
                    </a:ext>
                  </a:extLst>
                </p:cNvPr>
                <p:cNvGrpSpPr/>
                <p:nvPr/>
              </p:nvGrpSpPr>
              <p:grpSpPr>
                <a:xfrm>
                  <a:off x="7261123" y="4813864"/>
                  <a:ext cx="833972" cy="689257"/>
                  <a:chOff x="0" y="0"/>
                  <a:chExt cx="997178" cy="870913"/>
                </a:xfrm>
              </p:grpSpPr>
              <p:pic>
                <p:nvPicPr>
                  <p:cNvPr id="446" name="Graphic 48" descr="Family with two children with solid fill">
                    <a:extLst>
                      <a:ext uri="{FF2B5EF4-FFF2-40B4-BE49-F238E27FC236}">
                        <a16:creationId xmlns:a16="http://schemas.microsoft.com/office/drawing/2014/main" id="{78240907-7612-6F54-0E98-F8150EA863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47" name="Group 446">
                    <a:extLst>
                      <a:ext uri="{FF2B5EF4-FFF2-40B4-BE49-F238E27FC236}">
                        <a16:creationId xmlns:a16="http://schemas.microsoft.com/office/drawing/2014/main" id="{5E5E5956-94C2-A249-66A6-E555FEF75188}"/>
                      </a:ext>
                    </a:extLst>
                  </p:cNvPr>
                  <p:cNvGrpSpPr/>
                  <p:nvPr/>
                </p:nvGrpSpPr>
                <p:grpSpPr>
                  <a:xfrm>
                    <a:off x="827512" y="0"/>
                    <a:ext cx="169666" cy="869643"/>
                    <a:chOff x="0" y="0"/>
                    <a:chExt cx="169666" cy="869643"/>
                  </a:xfrm>
                </p:grpSpPr>
                <p:pic>
                  <p:nvPicPr>
                    <p:cNvPr id="448" name="Graphic 50" descr="Family with two children with solid fill">
                      <a:extLst>
                        <a:ext uri="{FF2B5EF4-FFF2-40B4-BE49-F238E27FC236}">
                          <a16:creationId xmlns:a16="http://schemas.microsoft.com/office/drawing/2014/main" id="{792CB15B-1EAD-E165-215A-71DAF158D83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49" name="Graphic 51" descr="Family with two children with solid fill">
                      <a:extLst>
                        <a:ext uri="{FF2B5EF4-FFF2-40B4-BE49-F238E27FC236}">
                          <a16:creationId xmlns:a16="http://schemas.microsoft.com/office/drawing/2014/main" id="{BA6537BD-EE46-F5D1-AA6F-102F78D441B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270" name="Group 269">
                <a:extLst>
                  <a:ext uri="{FF2B5EF4-FFF2-40B4-BE49-F238E27FC236}">
                    <a16:creationId xmlns:a16="http://schemas.microsoft.com/office/drawing/2014/main" id="{BB4A8FFE-E1B5-C8B4-3AF8-C330BBE4BE13}"/>
                  </a:ext>
                </a:extLst>
              </p:cNvPr>
              <p:cNvGrpSpPr/>
              <p:nvPr/>
            </p:nvGrpSpPr>
            <p:grpSpPr>
              <a:xfrm>
                <a:off x="439685" y="3257766"/>
                <a:ext cx="7091064" cy="1740669"/>
                <a:chOff x="1018711" y="4807315"/>
                <a:chExt cx="7091064" cy="1740669"/>
              </a:xfrm>
            </p:grpSpPr>
            <p:grpSp>
              <p:nvGrpSpPr>
                <p:cNvPr id="348" name="Group 347">
                  <a:extLst>
                    <a:ext uri="{FF2B5EF4-FFF2-40B4-BE49-F238E27FC236}">
                      <a16:creationId xmlns:a16="http://schemas.microsoft.com/office/drawing/2014/main" id="{6E78313B-C8DA-4B2D-5553-27BBE6A4DB76}"/>
                    </a:ext>
                  </a:extLst>
                </p:cNvPr>
                <p:cNvGrpSpPr/>
                <p:nvPr/>
              </p:nvGrpSpPr>
              <p:grpSpPr>
                <a:xfrm>
                  <a:off x="1025361" y="5845629"/>
                  <a:ext cx="3498459" cy="695806"/>
                  <a:chOff x="0" y="0"/>
                  <a:chExt cx="4183096" cy="879188"/>
                </a:xfrm>
              </p:grpSpPr>
              <p:pic>
                <p:nvPicPr>
                  <p:cNvPr id="414" name="Graphic 254" descr="Family with two children with solid fill">
                    <a:extLst>
                      <a:ext uri="{FF2B5EF4-FFF2-40B4-BE49-F238E27FC236}">
                        <a16:creationId xmlns:a16="http://schemas.microsoft.com/office/drawing/2014/main" id="{7BDD87FD-8126-6254-697B-EEEA08CAAB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415" name="Graphic 255" descr="Family with two children with solid fill">
                    <a:extLst>
                      <a:ext uri="{FF2B5EF4-FFF2-40B4-BE49-F238E27FC236}">
                        <a16:creationId xmlns:a16="http://schemas.microsoft.com/office/drawing/2014/main" id="{A5801463-C203-432F-9E76-1AD06FD58EE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416" name="Graphic 256" descr="Family with two children with solid fill">
                    <a:extLst>
                      <a:ext uri="{FF2B5EF4-FFF2-40B4-BE49-F238E27FC236}">
                        <a16:creationId xmlns:a16="http://schemas.microsoft.com/office/drawing/2014/main" id="{65C24919-2D83-A4CF-F3CA-5224E15F5DC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417" name="Graphic 257" descr="Family with two children with solid fill">
                    <a:extLst>
                      <a:ext uri="{FF2B5EF4-FFF2-40B4-BE49-F238E27FC236}">
                        <a16:creationId xmlns:a16="http://schemas.microsoft.com/office/drawing/2014/main" id="{F04598FC-06E3-CA8B-AA66-DDCA132C51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418" name="Graphic 4" descr="Family with two children with solid fill">
                    <a:extLst>
                      <a:ext uri="{FF2B5EF4-FFF2-40B4-BE49-F238E27FC236}">
                        <a16:creationId xmlns:a16="http://schemas.microsoft.com/office/drawing/2014/main" id="{90723AEC-0564-9DF7-040A-E0CA4AC1C1C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419" name="Group 418">
                    <a:extLst>
                      <a:ext uri="{FF2B5EF4-FFF2-40B4-BE49-F238E27FC236}">
                        <a16:creationId xmlns:a16="http://schemas.microsoft.com/office/drawing/2014/main" id="{34E16246-3A8D-3A63-4DCB-0BCDACCC765F}"/>
                      </a:ext>
                    </a:extLst>
                  </p:cNvPr>
                  <p:cNvGrpSpPr/>
                  <p:nvPr/>
                </p:nvGrpSpPr>
                <p:grpSpPr>
                  <a:xfrm>
                    <a:off x="3185918" y="0"/>
                    <a:ext cx="997178" cy="870913"/>
                    <a:chOff x="0" y="0"/>
                    <a:chExt cx="997178" cy="870913"/>
                  </a:xfrm>
                </p:grpSpPr>
                <p:pic>
                  <p:nvPicPr>
                    <p:cNvPr id="420" name="Graphic 258" descr="Family with two children with solid fill">
                      <a:extLst>
                        <a:ext uri="{FF2B5EF4-FFF2-40B4-BE49-F238E27FC236}">
                          <a16:creationId xmlns:a16="http://schemas.microsoft.com/office/drawing/2014/main" id="{C3B5A5E2-B020-A8F2-1AE7-F1ABDA8468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21" name="Group 420">
                      <a:extLst>
                        <a:ext uri="{FF2B5EF4-FFF2-40B4-BE49-F238E27FC236}">
                          <a16:creationId xmlns:a16="http://schemas.microsoft.com/office/drawing/2014/main" id="{6BF855C9-3FF1-0059-2BB0-4F875D57D99E}"/>
                        </a:ext>
                      </a:extLst>
                    </p:cNvPr>
                    <p:cNvGrpSpPr/>
                    <p:nvPr/>
                  </p:nvGrpSpPr>
                  <p:grpSpPr>
                    <a:xfrm>
                      <a:off x="827512" y="0"/>
                      <a:ext cx="169666" cy="869643"/>
                      <a:chOff x="0" y="0"/>
                      <a:chExt cx="169666" cy="869643"/>
                    </a:xfrm>
                  </p:grpSpPr>
                  <p:pic>
                    <p:nvPicPr>
                      <p:cNvPr id="422" name="Graphic 6" descr="Family with two children with solid fill">
                        <a:extLst>
                          <a:ext uri="{FF2B5EF4-FFF2-40B4-BE49-F238E27FC236}">
                            <a16:creationId xmlns:a16="http://schemas.microsoft.com/office/drawing/2014/main" id="{A151A4D2-EE59-EE71-C630-7CD97826784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23" name="Graphic 7" descr="Family with two children with solid fill">
                        <a:extLst>
                          <a:ext uri="{FF2B5EF4-FFF2-40B4-BE49-F238E27FC236}">
                            <a16:creationId xmlns:a16="http://schemas.microsoft.com/office/drawing/2014/main" id="{29414E2C-0125-C7E0-7EE7-E27F044CC5F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349" name="Group 348">
                  <a:extLst>
                    <a:ext uri="{FF2B5EF4-FFF2-40B4-BE49-F238E27FC236}">
                      <a16:creationId xmlns:a16="http://schemas.microsoft.com/office/drawing/2014/main" id="{AA16A285-315C-4E46-DDC2-E63BB898C7C2}"/>
                    </a:ext>
                  </a:extLst>
                </p:cNvPr>
                <p:cNvGrpSpPr/>
                <p:nvPr/>
              </p:nvGrpSpPr>
              <p:grpSpPr>
                <a:xfrm>
                  <a:off x="1863253" y="5329619"/>
                  <a:ext cx="733239" cy="685982"/>
                  <a:chOff x="0" y="0"/>
                  <a:chExt cx="876731" cy="866775"/>
                </a:xfrm>
              </p:grpSpPr>
              <p:pic>
                <p:nvPicPr>
                  <p:cNvPr id="412" name="Graphic 267" descr="Family with two children with solid fill">
                    <a:extLst>
                      <a:ext uri="{FF2B5EF4-FFF2-40B4-BE49-F238E27FC236}">
                        <a16:creationId xmlns:a16="http://schemas.microsoft.com/office/drawing/2014/main" id="{158420E2-56C6-3DC6-3EB1-3315533E8FE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13" name="Graphic 15" descr="Family with two children with solid fill">
                    <a:extLst>
                      <a:ext uri="{FF2B5EF4-FFF2-40B4-BE49-F238E27FC236}">
                        <a16:creationId xmlns:a16="http://schemas.microsoft.com/office/drawing/2014/main" id="{CFE6AE4D-36AC-ECAD-D4DF-14BDCD1C09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350" name="Group 349">
                  <a:extLst>
                    <a:ext uri="{FF2B5EF4-FFF2-40B4-BE49-F238E27FC236}">
                      <a16:creationId xmlns:a16="http://schemas.microsoft.com/office/drawing/2014/main" id="{4D33F493-9EAE-E34B-7175-044FEAD72871}"/>
                    </a:ext>
                  </a:extLst>
                </p:cNvPr>
                <p:cNvGrpSpPr/>
                <p:nvPr/>
              </p:nvGrpSpPr>
              <p:grpSpPr>
                <a:xfrm>
                  <a:off x="1018711" y="5329619"/>
                  <a:ext cx="833972" cy="689257"/>
                  <a:chOff x="0" y="0"/>
                  <a:chExt cx="997178" cy="870913"/>
                </a:xfrm>
              </p:grpSpPr>
              <p:pic>
                <p:nvPicPr>
                  <p:cNvPr id="408" name="Graphic 19" descr="Family with two children with solid fill">
                    <a:extLst>
                      <a:ext uri="{FF2B5EF4-FFF2-40B4-BE49-F238E27FC236}">
                        <a16:creationId xmlns:a16="http://schemas.microsoft.com/office/drawing/2014/main" id="{9816D093-C678-6325-500F-FF97207179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409" name="Group 408">
                    <a:extLst>
                      <a:ext uri="{FF2B5EF4-FFF2-40B4-BE49-F238E27FC236}">
                        <a16:creationId xmlns:a16="http://schemas.microsoft.com/office/drawing/2014/main" id="{D34BE732-2689-D961-F9A0-5F1162673448}"/>
                      </a:ext>
                    </a:extLst>
                  </p:cNvPr>
                  <p:cNvGrpSpPr/>
                  <p:nvPr/>
                </p:nvGrpSpPr>
                <p:grpSpPr>
                  <a:xfrm>
                    <a:off x="827512" y="0"/>
                    <a:ext cx="169666" cy="869643"/>
                    <a:chOff x="0" y="0"/>
                    <a:chExt cx="169666" cy="869643"/>
                  </a:xfrm>
                </p:grpSpPr>
                <p:pic>
                  <p:nvPicPr>
                    <p:cNvPr id="410" name="Graphic 21" descr="Family with two children with solid fill">
                      <a:extLst>
                        <a:ext uri="{FF2B5EF4-FFF2-40B4-BE49-F238E27FC236}">
                          <a16:creationId xmlns:a16="http://schemas.microsoft.com/office/drawing/2014/main" id="{C9A7F2D3-8810-7775-72EB-A21C70CD947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11" name="Graphic 22" descr="Family with two children with solid fill">
                      <a:extLst>
                        <a:ext uri="{FF2B5EF4-FFF2-40B4-BE49-F238E27FC236}">
                          <a16:creationId xmlns:a16="http://schemas.microsoft.com/office/drawing/2014/main" id="{B009911E-26D2-7700-EB6F-FD36F79EFF8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351" name="Graphic 26" descr="Family with two children with solid fill">
                  <a:extLst>
                    <a:ext uri="{FF2B5EF4-FFF2-40B4-BE49-F238E27FC236}">
                      <a16:creationId xmlns:a16="http://schemas.microsoft.com/office/drawing/2014/main" id="{B336B304-3560-3538-C727-4657C25A315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2627995" y="5342204"/>
                  <a:ext cx="548065" cy="685982"/>
                </a:xfrm>
                <a:prstGeom prst="rect">
                  <a:avLst/>
                </a:prstGeom>
                <a:ln>
                  <a:noFill/>
                </a:ln>
                <a:extLst>
                  <a:ext uri="{53640926-AAD7-44D8-BBD7-CCE9431645EC}">
                    <a14:shadowObscured xmlns:a14="http://schemas.microsoft.com/office/drawing/2010/main"/>
                  </a:ext>
                </a:extLst>
              </p:spPr>
            </p:pic>
            <p:pic>
              <p:nvPicPr>
                <p:cNvPr id="352" name="Graphic 29" descr="Family with two children with solid fill">
                  <a:extLst>
                    <a:ext uri="{FF2B5EF4-FFF2-40B4-BE49-F238E27FC236}">
                      <a16:creationId xmlns:a16="http://schemas.microsoft.com/office/drawing/2014/main" id="{0481F1AF-64A7-EE31-2351-AB9F29D83E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851583" y="5348497"/>
                  <a:ext cx="695703" cy="685982"/>
                </a:xfrm>
                <a:prstGeom prst="rect">
                  <a:avLst/>
                </a:prstGeom>
              </p:spPr>
            </p:pic>
            <p:pic>
              <p:nvPicPr>
                <p:cNvPr id="353" name="Graphic 32" descr="Family with two children with solid fill">
                  <a:extLst>
                    <a:ext uri="{FF2B5EF4-FFF2-40B4-BE49-F238E27FC236}">
                      <a16:creationId xmlns:a16="http://schemas.microsoft.com/office/drawing/2014/main" id="{67CF3151-F0B6-E154-C4DB-EDE360B434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011" y="4813609"/>
                  <a:ext cx="733409" cy="685982"/>
                </a:xfrm>
                <a:prstGeom prst="rect">
                  <a:avLst/>
                </a:prstGeom>
              </p:spPr>
            </p:pic>
            <p:pic>
              <p:nvPicPr>
                <p:cNvPr id="354" name="Graphic 37" descr="Family with two children with solid fill">
                  <a:extLst>
                    <a:ext uri="{FF2B5EF4-FFF2-40B4-BE49-F238E27FC236}">
                      <a16:creationId xmlns:a16="http://schemas.microsoft.com/office/drawing/2014/main" id="{50384FB9-2E4A-7C22-35D7-E071F1810B4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1763503" y="4813609"/>
                  <a:ext cx="541692" cy="685982"/>
                </a:xfrm>
                <a:prstGeom prst="rect">
                  <a:avLst/>
                </a:prstGeom>
                <a:ln>
                  <a:noFill/>
                </a:ln>
                <a:extLst>
                  <a:ext uri="{53640926-AAD7-44D8-BBD7-CCE9431645EC}">
                    <a14:shadowObscured xmlns:a14="http://schemas.microsoft.com/office/drawing/2010/main"/>
                  </a:ext>
                </a:extLst>
              </p:spPr>
            </p:pic>
            <p:pic>
              <p:nvPicPr>
                <p:cNvPr id="355" name="Graphic 45" descr="Family with two children with solid fill">
                  <a:extLst>
                    <a:ext uri="{FF2B5EF4-FFF2-40B4-BE49-F238E27FC236}">
                      <a16:creationId xmlns:a16="http://schemas.microsoft.com/office/drawing/2014/main" id="{57C5D35C-DD6B-E504-7E88-807BCF9506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7242" y="4813609"/>
                  <a:ext cx="733409" cy="685982"/>
                </a:xfrm>
                <a:prstGeom prst="rect">
                  <a:avLst/>
                </a:prstGeom>
              </p:spPr>
            </p:pic>
            <p:grpSp>
              <p:nvGrpSpPr>
                <p:cNvPr id="356" name="Group 355">
                  <a:extLst>
                    <a:ext uri="{FF2B5EF4-FFF2-40B4-BE49-F238E27FC236}">
                      <a16:creationId xmlns:a16="http://schemas.microsoft.com/office/drawing/2014/main" id="{66FBE627-FF7B-303C-F899-2CC8339CAE56}"/>
                    </a:ext>
                  </a:extLst>
                </p:cNvPr>
                <p:cNvGrpSpPr/>
                <p:nvPr/>
              </p:nvGrpSpPr>
              <p:grpSpPr>
                <a:xfrm>
                  <a:off x="2348698" y="4813609"/>
                  <a:ext cx="530721" cy="687734"/>
                  <a:chOff x="0" y="0"/>
                  <a:chExt cx="634581" cy="868989"/>
                </a:xfrm>
              </p:grpSpPr>
              <p:pic>
                <p:nvPicPr>
                  <p:cNvPr id="406" name="Graphic 44" descr="Family with two children with solid fill">
                    <a:extLst>
                      <a:ext uri="{FF2B5EF4-FFF2-40B4-BE49-F238E27FC236}">
                        <a16:creationId xmlns:a16="http://schemas.microsoft.com/office/drawing/2014/main" id="{675E1FE6-4234-452C-02D4-990BC37CB9C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407" name="Graphic 46" descr="Family with two children with solid fill">
                    <a:extLst>
                      <a:ext uri="{FF2B5EF4-FFF2-40B4-BE49-F238E27FC236}">
                        <a16:creationId xmlns:a16="http://schemas.microsoft.com/office/drawing/2014/main" id="{723BAC39-7855-A9DC-6AA4-79F4F8490F3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357" name="Group 356">
                  <a:extLst>
                    <a:ext uri="{FF2B5EF4-FFF2-40B4-BE49-F238E27FC236}">
                      <a16:creationId xmlns:a16="http://schemas.microsoft.com/office/drawing/2014/main" id="{98C0C213-F9D8-D143-A02E-A18D155BB910}"/>
                    </a:ext>
                  </a:extLst>
                </p:cNvPr>
                <p:cNvGrpSpPr/>
                <p:nvPr/>
              </p:nvGrpSpPr>
              <p:grpSpPr>
                <a:xfrm>
                  <a:off x="3159990" y="5335912"/>
                  <a:ext cx="649257" cy="693508"/>
                  <a:chOff x="0" y="0"/>
                  <a:chExt cx="776314" cy="876285"/>
                </a:xfrm>
              </p:grpSpPr>
              <p:pic>
                <p:nvPicPr>
                  <p:cNvPr id="401" name="Graphic 271" descr="Family with two children with solid fill">
                    <a:extLst>
                      <a:ext uri="{FF2B5EF4-FFF2-40B4-BE49-F238E27FC236}">
                        <a16:creationId xmlns:a16="http://schemas.microsoft.com/office/drawing/2014/main" id="{CB7CB292-398C-35EF-5B87-780577F27DA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02" name="Graphic 288" descr="Family with two children with solid fill">
                    <a:extLst>
                      <a:ext uri="{FF2B5EF4-FFF2-40B4-BE49-F238E27FC236}">
                        <a16:creationId xmlns:a16="http://schemas.microsoft.com/office/drawing/2014/main" id="{873D3A39-43DA-E2A0-CD60-C82FA6E0A63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403" name="Group 402">
                    <a:extLst>
                      <a:ext uri="{FF2B5EF4-FFF2-40B4-BE49-F238E27FC236}">
                        <a16:creationId xmlns:a16="http://schemas.microsoft.com/office/drawing/2014/main" id="{E821B73F-B56F-C44D-3DB5-ED60C9EDB372}"/>
                      </a:ext>
                    </a:extLst>
                  </p:cNvPr>
                  <p:cNvGrpSpPr/>
                  <p:nvPr/>
                </p:nvGrpSpPr>
                <p:grpSpPr>
                  <a:xfrm>
                    <a:off x="606648" y="6642"/>
                    <a:ext cx="169666" cy="869643"/>
                    <a:chOff x="0" y="0"/>
                    <a:chExt cx="169666" cy="869643"/>
                  </a:xfrm>
                </p:grpSpPr>
                <p:pic>
                  <p:nvPicPr>
                    <p:cNvPr id="404" name="Graphic 315" descr="Family with two children with solid fill">
                      <a:extLst>
                        <a:ext uri="{FF2B5EF4-FFF2-40B4-BE49-F238E27FC236}">
                          <a16:creationId xmlns:a16="http://schemas.microsoft.com/office/drawing/2014/main" id="{85903C55-19B8-2D10-EA77-67721366187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05" name="Graphic 316" descr="Family with two children with solid fill">
                      <a:extLst>
                        <a:ext uri="{FF2B5EF4-FFF2-40B4-BE49-F238E27FC236}">
                          <a16:creationId xmlns:a16="http://schemas.microsoft.com/office/drawing/2014/main" id="{3EE5878B-28DA-5B57-0794-B00445ECA21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358" name="Group 357">
                  <a:extLst>
                    <a:ext uri="{FF2B5EF4-FFF2-40B4-BE49-F238E27FC236}">
                      <a16:creationId xmlns:a16="http://schemas.microsoft.com/office/drawing/2014/main" id="{0232D297-A550-EAA4-0C83-F1834E54E2D5}"/>
                    </a:ext>
                  </a:extLst>
                </p:cNvPr>
                <p:cNvGrpSpPr/>
                <p:nvPr/>
              </p:nvGrpSpPr>
              <p:grpSpPr>
                <a:xfrm>
                  <a:off x="3698634" y="4807315"/>
                  <a:ext cx="833972" cy="689257"/>
                  <a:chOff x="0" y="0"/>
                  <a:chExt cx="997178" cy="870913"/>
                </a:xfrm>
              </p:grpSpPr>
              <p:pic>
                <p:nvPicPr>
                  <p:cNvPr id="397" name="Graphic 48" descr="Family with two children with solid fill">
                    <a:extLst>
                      <a:ext uri="{FF2B5EF4-FFF2-40B4-BE49-F238E27FC236}">
                        <a16:creationId xmlns:a16="http://schemas.microsoft.com/office/drawing/2014/main" id="{25A3B3F3-4CFD-1613-289D-8EAD94C799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98" name="Group 397">
                    <a:extLst>
                      <a:ext uri="{FF2B5EF4-FFF2-40B4-BE49-F238E27FC236}">
                        <a16:creationId xmlns:a16="http://schemas.microsoft.com/office/drawing/2014/main" id="{9FEA204A-8685-37CE-F368-B332E7FBA347}"/>
                      </a:ext>
                    </a:extLst>
                  </p:cNvPr>
                  <p:cNvGrpSpPr/>
                  <p:nvPr/>
                </p:nvGrpSpPr>
                <p:grpSpPr>
                  <a:xfrm>
                    <a:off x="827512" y="0"/>
                    <a:ext cx="169666" cy="869643"/>
                    <a:chOff x="0" y="0"/>
                    <a:chExt cx="169666" cy="869643"/>
                  </a:xfrm>
                </p:grpSpPr>
                <p:pic>
                  <p:nvPicPr>
                    <p:cNvPr id="399" name="Graphic 50" descr="Family with two children with solid fill">
                      <a:extLst>
                        <a:ext uri="{FF2B5EF4-FFF2-40B4-BE49-F238E27FC236}">
                          <a16:creationId xmlns:a16="http://schemas.microsoft.com/office/drawing/2014/main" id="{0178CA35-8E35-FBF4-A711-A08A5B8FD35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00" name="Graphic 51" descr="Family with two children with solid fill">
                      <a:extLst>
                        <a:ext uri="{FF2B5EF4-FFF2-40B4-BE49-F238E27FC236}">
                          <a16:creationId xmlns:a16="http://schemas.microsoft.com/office/drawing/2014/main" id="{670A84C4-1260-4CAE-67F0-804CBD91DF6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359" name="Group 358">
                  <a:extLst>
                    <a:ext uri="{FF2B5EF4-FFF2-40B4-BE49-F238E27FC236}">
                      <a16:creationId xmlns:a16="http://schemas.microsoft.com/office/drawing/2014/main" id="{8DBADED2-1F10-DDEC-8E19-ED39D14EC8D8}"/>
                    </a:ext>
                  </a:extLst>
                </p:cNvPr>
                <p:cNvGrpSpPr/>
                <p:nvPr/>
              </p:nvGrpSpPr>
              <p:grpSpPr>
                <a:xfrm>
                  <a:off x="4587850" y="5852178"/>
                  <a:ext cx="3498459" cy="695806"/>
                  <a:chOff x="0" y="0"/>
                  <a:chExt cx="4183096" cy="879188"/>
                </a:xfrm>
              </p:grpSpPr>
              <p:pic>
                <p:nvPicPr>
                  <p:cNvPr id="387" name="Graphic 254" descr="Family with two children with solid fill">
                    <a:extLst>
                      <a:ext uri="{FF2B5EF4-FFF2-40B4-BE49-F238E27FC236}">
                        <a16:creationId xmlns:a16="http://schemas.microsoft.com/office/drawing/2014/main" id="{E1901042-7C5F-8552-2066-F6E5DB2EE8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388" name="Graphic 255" descr="Family with two children with solid fill">
                    <a:extLst>
                      <a:ext uri="{FF2B5EF4-FFF2-40B4-BE49-F238E27FC236}">
                        <a16:creationId xmlns:a16="http://schemas.microsoft.com/office/drawing/2014/main" id="{E60FA221-4C29-3AD2-B2DD-1820E6FB1BE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389" name="Graphic 256" descr="Family with two children with solid fill">
                    <a:extLst>
                      <a:ext uri="{FF2B5EF4-FFF2-40B4-BE49-F238E27FC236}">
                        <a16:creationId xmlns:a16="http://schemas.microsoft.com/office/drawing/2014/main" id="{BF6D826E-A33B-D0AC-CF2B-F5D5E56D14B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390" name="Graphic 257" descr="Family with two children with solid fill">
                    <a:extLst>
                      <a:ext uri="{FF2B5EF4-FFF2-40B4-BE49-F238E27FC236}">
                        <a16:creationId xmlns:a16="http://schemas.microsoft.com/office/drawing/2014/main" id="{D29F9C01-C69C-778B-E1FF-9A72ABF4C3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391" name="Graphic 4" descr="Family with two children with solid fill">
                    <a:extLst>
                      <a:ext uri="{FF2B5EF4-FFF2-40B4-BE49-F238E27FC236}">
                        <a16:creationId xmlns:a16="http://schemas.microsoft.com/office/drawing/2014/main" id="{1C794930-A6A4-D626-BCCE-921AAA239EC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392" name="Group 391">
                    <a:extLst>
                      <a:ext uri="{FF2B5EF4-FFF2-40B4-BE49-F238E27FC236}">
                        <a16:creationId xmlns:a16="http://schemas.microsoft.com/office/drawing/2014/main" id="{0426B9EC-5462-F591-0BEE-F750E91864AD}"/>
                      </a:ext>
                    </a:extLst>
                  </p:cNvPr>
                  <p:cNvGrpSpPr/>
                  <p:nvPr/>
                </p:nvGrpSpPr>
                <p:grpSpPr>
                  <a:xfrm>
                    <a:off x="3185918" y="0"/>
                    <a:ext cx="997178" cy="870913"/>
                    <a:chOff x="0" y="0"/>
                    <a:chExt cx="997178" cy="870913"/>
                  </a:xfrm>
                </p:grpSpPr>
                <p:pic>
                  <p:nvPicPr>
                    <p:cNvPr id="393" name="Graphic 258" descr="Family with two children with solid fill">
                      <a:extLst>
                        <a:ext uri="{FF2B5EF4-FFF2-40B4-BE49-F238E27FC236}">
                          <a16:creationId xmlns:a16="http://schemas.microsoft.com/office/drawing/2014/main" id="{049F882D-E0E8-27D7-9941-55C7CFE34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94" name="Group 393">
                      <a:extLst>
                        <a:ext uri="{FF2B5EF4-FFF2-40B4-BE49-F238E27FC236}">
                          <a16:creationId xmlns:a16="http://schemas.microsoft.com/office/drawing/2014/main" id="{171F7F32-6A30-CBAD-A88E-100665267B48}"/>
                        </a:ext>
                      </a:extLst>
                    </p:cNvPr>
                    <p:cNvGrpSpPr/>
                    <p:nvPr/>
                  </p:nvGrpSpPr>
                  <p:grpSpPr>
                    <a:xfrm>
                      <a:off x="827512" y="0"/>
                      <a:ext cx="169666" cy="869643"/>
                      <a:chOff x="0" y="0"/>
                      <a:chExt cx="169666" cy="869643"/>
                    </a:xfrm>
                  </p:grpSpPr>
                  <p:pic>
                    <p:nvPicPr>
                      <p:cNvPr id="395" name="Graphic 6" descr="Family with two children with solid fill">
                        <a:extLst>
                          <a:ext uri="{FF2B5EF4-FFF2-40B4-BE49-F238E27FC236}">
                            <a16:creationId xmlns:a16="http://schemas.microsoft.com/office/drawing/2014/main" id="{816A0AEF-6DE3-86A1-0B87-C52CBD9685F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96" name="Graphic 7" descr="Family with two children with solid fill">
                        <a:extLst>
                          <a:ext uri="{FF2B5EF4-FFF2-40B4-BE49-F238E27FC236}">
                            <a16:creationId xmlns:a16="http://schemas.microsoft.com/office/drawing/2014/main" id="{33479DA7-AE4D-B604-DB8B-0912BD14414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360" name="Group 359">
                  <a:extLst>
                    <a:ext uri="{FF2B5EF4-FFF2-40B4-BE49-F238E27FC236}">
                      <a16:creationId xmlns:a16="http://schemas.microsoft.com/office/drawing/2014/main" id="{100C7258-93E3-A84B-832A-863F0DC0A585}"/>
                    </a:ext>
                  </a:extLst>
                </p:cNvPr>
                <p:cNvGrpSpPr/>
                <p:nvPr/>
              </p:nvGrpSpPr>
              <p:grpSpPr>
                <a:xfrm>
                  <a:off x="5425742" y="5336168"/>
                  <a:ext cx="733239" cy="685982"/>
                  <a:chOff x="0" y="0"/>
                  <a:chExt cx="876731" cy="866775"/>
                </a:xfrm>
              </p:grpSpPr>
              <p:pic>
                <p:nvPicPr>
                  <p:cNvPr id="385" name="Graphic 267" descr="Family with two children with solid fill">
                    <a:extLst>
                      <a:ext uri="{FF2B5EF4-FFF2-40B4-BE49-F238E27FC236}">
                        <a16:creationId xmlns:a16="http://schemas.microsoft.com/office/drawing/2014/main" id="{A40469C7-1D42-0757-E352-8FEDD1A3BCF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386" name="Graphic 15" descr="Family with two children with solid fill">
                    <a:extLst>
                      <a:ext uri="{FF2B5EF4-FFF2-40B4-BE49-F238E27FC236}">
                        <a16:creationId xmlns:a16="http://schemas.microsoft.com/office/drawing/2014/main" id="{08C43E99-3AEA-E17C-BC22-FB93F9AE478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361" name="Group 360">
                  <a:extLst>
                    <a:ext uri="{FF2B5EF4-FFF2-40B4-BE49-F238E27FC236}">
                      <a16:creationId xmlns:a16="http://schemas.microsoft.com/office/drawing/2014/main" id="{64F79252-0A64-6F19-9E3C-9562B9C21115}"/>
                    </a:ext>
                  </a:extLst>
                </p:cNvPr>
                <p:cNvGrpSpPr/>
                <p:nvPr/>
              </p:nvGrpSpPr>
              <p:grpSpPr>
                <a:xfrm>
                  <a:off x="4581200" y="5336168"/>
                  <a:ext cx="833972" cy="689257"/>
                  <a:chOff x="0" y="0"/>
                  <a:chExt cx="997178" cy="870913"/>
                </a:xfrm>
              </p:grpSpPr>
              <p:pic>
                <p:nvPicPr>
                  <p:cNvPr id="381" name="Graphic 19" descr="Family with two children with solid fill">
                    <a:extLst>
                      <a:ext uri="{FF2B5EF4-FFF2-40B4-BE49-F238E27FC236}">
                        <a16:creationId xmlns:a16="http://schemas.microsoft.com/office/drawing/2014/main" id="{E0B0607E-3AC3-15F6-FBBB-D4EBBB5020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82" name="Group 381">
                    <a:extLst>
                      <a:ext uri="{FF2B5EF4-FFF2-40B4-BE49-F238E27FC236}">
                        <a16:creationId xmlns:a16="http://schemas.microsoft.com/office/drawing/2014/main" id="{30870ABD-DB02-B64B-4AB9-362A5134E2BA}"/>
                      </a:ext>
                    </a:extLst>
                  </p:cNvPr>
                  <p:cNvGrpSpPr/>
                  <p:nvPr/>
                </p:nvGrpSpPr>
                <p:grpSpPr>
                  <a:xfrm>
                    <a:off x="827512" y="0"/>
                    <a:ext cx="169666" cy="869643"/>
                    <a:chOff x="0" y="0"/>
                    <a:chExt cx="169666" cy="869643"/>
                  </a:xfrm>
                </p:grpSpPr>
                <p:pic>
                  <p:nvPicPr>
                    <p:cNvPr id="383" name="Graphic 21" descr="Family with two children with solid fill">
                      <a:extLst>
                        <a:ext uri="{FF2B5EF4-FFF2-40B4-BE49-F238E27FC236}">
                          <a16:creationId xmlns:a16="http://schemas.microsoft.com/office/drawing/2014/main" id="{24BF76AF-7BD8-D424-E30D-8DD6752C6F8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84" name="Graphic 22" descr="Family with two children with solid fill">
                      <a:extLst>
                        <a:ext uri="{FF2B5EF4-FFF2-40B4-BE49-F238E27FC236}">
                          <a16:creationId xmlns:a16="http://schemas.microsoft.com/office/drawing/2014/main" id="{FEA3EF6E-9550-9131-F8B4-1626465BA7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362" name="Graphic 26" descr="Family with two children with solid fill">
                  <a:extLst>
                    <a:ext uri="{FF2B5EF4-FFF2-40B4-BE49-F238E27FC236}">
                      <a16:creationId xmlns:a16="http://schemas.microsoft.com/office/drawing/2014/main" id="{B61228C9-3012-D750-18CD-46632D49A3A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6190484" y="5348753"/>
                  <a:ext cx="548065" cy="685982"/>
                </a:xfrm>
                <a:prstGeom prst="rect">
                  <a:avLst/>
                </a:prstGeom>
                <a:ln>
                  <a:noFill/>
                </a:ln>
                <a:extLst>
                  <a:ext uri="{53640926-AAD7-44D8-BBD7-CCE9431645EC}">
                    <a14:shadowObscured xmlns:a14="http://schemas.microsoft.com/office/drawing/2010/main"/>
                  </a:ext>
                </a:extLst>
              </p:spPr>
            </p:pic>
            <p:pic>
              <p:nvPicPr>
                <p:cNvPr id="363" name="Graphic 29" descr="Family with two children with solid fill">
                  <a:extLst>
                    <a:ext uri="{FF2B5EF4-FFF2-40B4-BE49-F238E27FC236}">
                      <a16:creationId xmlns:a16="http://schemas.microsoft.com/office/drawing/2014/main" id="{61789531-F25A-81BB-69DE-AFAC3AF6F2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14072" y="5355046"/>
                  <a:ext cx="695703" cy="685982"/>
                </a:xfrm>
                <a:prstGeom prst="rect">
                  <a:avLst/>
                </a:prstGeom>
              </p:spPr>
            </p:pic>
            <p:pic>
              <p:nvPicPr>
                <p:cNvPr id="364" name="Graphic 32" descr="Family with two children with solid fill">
                  <a:extLst>
                    <a:ext uri="{FF2B5EF4-FFF2-40B4-BE49-F238E27FC236}">
                      <a16:creationId xmlns:a16="http://schemas.microsoft.com/office/drawing/2014/main" id="{A3B5E597-848E-C717-1AF9-947794FDFF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500" y="4820158"/>
                  <a:ext cx="733409" cy="685982"/>
                </a:xfrm>
                <a:prstGeom prst="rect">
                  <a:avLst/>
                </a:prstGeom>
              </p:spPr>
            </p:pic>
            <p:pic>
              <p:nvPicPr>
                <p:cNvPr id="365" name="Graphic 37" descr="Family with two children with solid fill">
                  <a:extLst>
                    <a:ext uri="{FF2B5EF4-FFF2-40B4-BE49-F238E27FC236}">
                      <a16:creationId xmlns:a16="http://schemas.microsoft.com/office/drawing/2014/main" id="{7FC58B63-E8F1-B30C-770C-AE73BE48204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5325992" y="4820158"/>
                  <a:ext cx="541692" cy="685982"/>
                </a:xfrm>
                <a:prstGeom prst="rect">
                  <a:avLst/>
                </a:prstGeom>
                <a:ln>
                  <a:noFill/>
                </a:ln>
                <a:extLst>
                  <a:ext uri="{53640926-AAD7-44D8-BBD7-CCE9431645EC}">
                    <a14:shadowObscured xmlns:a14="http://schemas.microsoft.com/office/drawing/2010/main"/>
                  </a:ext>
                </a:extLst>
              </p:spPr>
            </p:pic>
            <p:pic>
              <p:nvPicPr>
                <p:cNvPr id="366" name="Graphic 45" descr="Family with two children with solid fill">
                  <a:extLst>
                    <a:ext uri="{FF2B5EF4-FFF2-40B4-BE49-F238E27FC236}">
                      <a16:creationId xmlns:a16="http://schemas.microsoft.com/office/drawing/2014/main" id="{8005ECFA-6E9E-0133-A95B-AED19E93DC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9731" y="4820158"/>
                  <a:ext cx="733409" cy="685982"/>
                </a:xfrm>
                <a:prstGeom prst="rect">
                  <a:avLst/>
                </a:prstGeom>
              </p:spPr>
            </p:pic>
            <p:grpSp>
              <p:nvGrpSpPr>
                <p:cNvPr id="367" name="Group 366">
                  <a:extLst>
                    <a:ext uri="{FF2B5EF4-FFF2-40B4-BE49-F238E27FC236}">
                      <a16:creationId xmlns:a16="http://schemas.microsoft.com/office/drawing/2014/main" id="{A08E5FFE-7502-4AD1-1EE6-DCBDDF7EDA9D}"/>
                    </a:ext>
                  </a:extLst>
                </p:cNvPr>
                <p:cNvGrpSpPr/>
                <p:nvPr/>
              </p:nvGrpSpPr>
              <p:grpSpPr>
                <a:xfrm>
                  <a:off x="5911187" y="4820158"/>
                  <a:ext cx="530721" cy="687734"/>
                  <a:chOff x="0" y="0"/>
                  <a:chExt cx="634581" cy="868989"/>
                </a:xfrm>
              </p:grpSpPr>
              <p:pic>
                <p:nvPicPr>
                  <p:cNvPr id="379" name="Graphic 44" descr="Family with two children with solid fill">
                    <a:extLst>
                      <a:ext uri="{FF2B5EF4-FFF2-40B4-BE49-F238E27FC236}">
                        <a16:creationId xmlns:a16="http://schemas.microsoft.com/office/drawing/2014/main" id="{4A3C0EE6-AB01-1731-F7D0-46C0BBF7420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380" name="Graphic 46" descr="Family with two children with solid fill">
                    <a:extLst>
                      <a:ext uri="{FF2B5EF4-FFF2-40B4-BE49-F238E27FC236}">
                        <a16:creationId xmlns:a16="http://schemas.microsoft.com/office/drawing/2014/main" id="{1326259D-CBD0-8FF2-9F10-499040049E8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368" name="Group 367">
                  <a:extLst>
                    <a:ext uri="{FF2B5EF4-FFF2-40B4-BE49-F238E27FC236}">
                      <a16:creationId xmlns:a16="http://schemas.microsoft.com/office/drawing/2014/main" id="{6D517137-ABFE-C1EB-4A02-77B5917A2687}"/>
                    </a:ext>
                  </a:extLst>
                </p:cNvPr>
                <p:cNvGrpSpPr/>
                <p:nvPr/>
              </p:nvGrpSpPr>
              <p:grpSpPr>
                <a:xfrm>
                  <a:off x="6722479" y="5342461"/>
                  <a:ext cx="649257" cy="693508"/>
                  <a:chOff x="0" y="0"/>
                  <a:chExt cx="776314" cy="876285"/>
                </a:xfrm>
              </p:grpSpPr>
              <p:pic>
                <p:nvPicPr>
                  <p:cNvPr id="374" name="Graphic 271" descr="Family with two children with solid fill">
                    <a:extLst>
                      <a:ext uri="{FF2B5EF4-FFF2-40B4-BE49-F238E27FC236}">
                        <a16:creationId xmlns:a16="http://schemas.microsoft.com/office/drawing/2014/main" id="{43E017FE-EF58-B0EE-3EEF-DB2FD6682EC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375" name="Graphic 288" descr="Family with two children with solid fill">
                    <a:extLst>
                      <a:ext uri="{FF2B5EF4-FFF2-40B4-BE49-F238E27FC236}">
                        <a16:creationId xmlns:a16="http://schemas.microsoft.com/office/drawing/2014/main" id="{2D638A1F-0EB2-CB54-AC1A-9329173FC9A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376" name="Group 375">
                    <a:extLst>
                      <a:ext uri="{FF2B5EF4-FFF2-40B4-BE49-F238E27FC236}">
                        <a16:creationId xmlns:a16="http://schemas.microsoft.com/office/drawing/2014/main" id="{87059076-CBA2-6630-4EF0-18843C66966E}"/>
                      </a:ext>
                    </a:extLst>
                  </p:cNvPr>
                  <p:cNvGrpSpPr/>
                  <p:nvPr/>
                </p:nvGrpSpPr>
                <p:grpSpPr>
                  <a:xfrm>
                    <a:off x="606648" y="6642"/>
                    <a:ext cx="169666" cy="869643"/>
                    <a:chOff x="0" y="0"/>
                    <a:chExt cx="169666" cy="869643"/>
                  </a:xfrm>
                </p:grpSpPr>
                <p:pic>
                  <p:nvPicPr>
                    <p:cNvPr id="377" name="Graphic 315" descr="Family with two children with solid fill">
                      <a:extLst>
                        <a:ext uri="{FF2B5EF4-FFF2-40B4-BE49-F238E27FC236}">
                          <a16:creationId xmlns:a16="http://schemas.microsoft.com/office/drawing/2014/main" id="{AC0F25AD-4D3A-A4B1-E281-C6021758A1A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78" name="Graphic 316" descr="Family with two children with solid fill">
                      <a:extLst>
                        <a:ext uri="{FF2B5EF4-FFF2-40B4-BE49-F238E27FC236}">
                          <a16:creationId xmlns:a16="http://schemas.microsoft.com/office/drawing/2014/main" id="{E7733582-0D2A-29BC-8972-D3DFA878407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369" name="Group 368">
                  <a:extLst>
                    <a:ext uri="{FF2B5EF4-FFF2-40B4-BE49-F238E27FC236}">
                      <a16:creationId xmlns:a16="http://schemas.microsoft.com/office/drawing/2014/main" id="{A698929F-8253-38DF-1CA9-9542B7AEC242}"/>
                    </a:ext>
                  </a:extLst>
                </p:cNvPr>
                <p:cNvGrpSpPr/>
                <p:nvPr/>
              </p:nvGrpSpPr>
              <p:grpSpPr>
                <a:xfrm>
                  <a:off x="7261123" y="4813864"/>
                  <a:ext cx="833972" cy="689257"/>
                  <a:chOff x="0" y="0"/>
                  <a:chExt cx="997178" cy="870913"/>
                </a:xfrm>
              </p:grpSpPr>
              <p:pic>
                <p:nvPicPr>
                  <p:cNvPr id="370" name="Graphic 48" descr="Family with two children with solid fill">
                    <a:extLst>
                      <a:ext uri="{FF2B5EF4-FFF2-40B4-BE49-F238E27FC236}">
                        <a16:creationId xmlns:a16="http://schemas.microsoft.com/office/drawing/2014/main" id="{A1A08AD3-580A-CE70-DC0F-33A1595D5B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71" name="Group 370">
                    <a:extLst>
                      <a:ext uri="{FF2B5EF4-FFF2-40B4-BE49-F238E27FC236}">
                        <a16:creationId xmlns:a16="http://schemas.microsoft.com/office/drawing/2014/main" id="{B1E50723-49D3-567B-08EB-EBF45644BF5D}"/>
                      </a:ext>
                    </a:extLst>
                  </p:cNvPr>
                  <p:cNvGrpSpPr/>
                  <p:nvPr/>
                </p:nvGrpSpPr>
                <p:grpSpPr>
                  <a:xfrm>
                    <a:off x="827512" y="0"/>
                    <a:ext cx="169666" cy="869643"/>
                    <a:chOff x="0" y="0"/>
                    <a:chExt cx="169666" cy="869643"/>
                  </a:xfrm>
                </p:grpSpPr>
                <p:pic>
                  <p:nvPicPr>
                    <p:cNvPr id="372" name="Graphic 50" descr="Family with two children with solid fill">
                      <a:extLst>
                        <a:ext uri="{FF2B5EF4-FFF2-40B4-BE49-F238E27FC236}">
                          <a16:creationId xmlns:a16="http://schemas.microsoft.com/office/drawing/2014/main" id="{9DD6BF5D-9F64-C88B-6E1D-67B3CA1FC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73" name="Graphic 51" descr="Family with two children with solid fill">
                      <a:extLst>
                        <a:ext uri="{FF2B5EF4-FFF2-40B4-BE49-F238E27FC236}">
                          <a16:creationId xmlns:a16="http://schemas.microsoft.com/office/drawing/2014/main" id="{ED339B34-1879-BD75-DC38-0C2C3E647CB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271" name="Group 270">
                <a:extLst>
                  <a:ext uri="{FF2B5EF4-FFF2-40B4-BE49-F238E27FC236}">
                    <a16:creationId xmlns:a16="http://schemas.microsoft.com/office/drawing/2014/main" id="{C00C5168-1C9F-CA84-2B3C-3DCC596E4EFB}"/>
                  </a:ext>
                </a:extLst>
              </p:cNvPr>
              <p:cNvGrpSpPr/>
              <p:nvPr/>
            </p:nvGrpSpPr>
            <p:grpSpPr>
              <a:xfrm>
                <a:off x="409569" y="1702902"/>
                <a:ext cx="7091064" cy="1740669"/>
                <a:chOff x="1018711" y="4807315"/>
                <a:chExt cx="7091064" cy="1740669"/>
              </a:xfrm>
            </p:grpSpPr>
            <p:grpSp>
              <p:nvGrpSpPr>
                <p:cNvPr id="272" name="Group 271">
                  <a:extLst>
                    <a:ext uri="{FF2B5EF4-FFF2-40B4-BE49-F238E27FC236}">
                      <a16:creationId xmlns:a16="http://schemas.microsoft.com/office/drawing/2014/main" id="{AADC6BC2-2DE2-46BD-06E2-9D93F7677F33}"/>
                    </a:ext>
                  </a:extLst>
                </p:cNvPr>
                <p:cNvGrpSpPr/>
                <p:nvPr/>
              </p:nvGrpSpPr>
              <p:grpSpPr>
                <a:xfrm>
                  <a:off x="1025361" y="5845629"/>
                  <a:ext cx="3498459" cy="695806"/>
                  <a:chOff x="0" y="0"/>
                  <a:chExt cx="4183096" cy="879188"/>
                </a:xfrm>
              </p:grpSpPr>
              <p:pic>
                <p:nvPicPr>
                  <p:cNvPr id="338" name="Graphic 254" descr="Family with two children with solid fill">
                    <a:extLst>
                      <a:ext uri="{FF2B5EF4-FFF2-40B4-BE49-F238E27FC236}">
                        <a16:creationId xmlns:a16="http://schemas.microsoft.com/office/drawing/2014/main" id="{31E38EB1-E596-9AA1-724A-76F7AB4279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339" name="Graphic 255" descr="Family with two children with solid fill">
                    <a:extLst>
                      <a:ext uri="{FF2B5EF4-FFF2-40B4-BE49-F238E27FC236}">
                        <a16:creationId xmlns:a16="http://schemas.microsoft.com/office/drawing/2014/main" id="{19C6EB60-3A50-7D7C-123B-7FBB4391985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340" name="Graphic 256" descr="Family with two children with solid fill">
                    <a:extLst>
                      <a:ext uri="{FF2B5EF4-FFF2-40B4-BE49-F238E27FC236}">
                        <a16:creationId xmlns:a16="http://schemas.microsoft.com/office/drawing/2014/main" id="{15FB3AE1-962B-C223-64C0-15AA168F7F1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341" name="Graphic 257" descr="Family with two children with solid fill">
                    <a:extLst>
                      <a:ext uri="{FF2B5EF4-FFF2-40B4-BE49-F238E27FC236}">
                        <a16:creationId xmlns:a16="http://schemas.microsoft.com/office/drawing/2014/main" id="{2EC8C14F-827D-750A-C762-6277F95B76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342" name="Graphic 4" descr="Family with two children with solid fill">
                    <a:extLst>
                      <a:ext uri="{FF2B5EF4-FFF2-40B4-BE49-F238E27FC236}">
                        <a16:creationId xmlns:a16="http://schemas.microsoft.com/office/drawing/2014/main" id="{90678FD1-6223-6F33-BB4B-2F7B0AD5D8E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343" name="Group 342">
                    <a:extLst>
                      <a:ext uri="{FF2B5EF4-FFF2-40B4-BE49-F238E27FC236}">
                        <a16:creationId xmlns:a16="http://schemas.microsoft.com/office/drawing/2014/main" id="{354A3919-C93C-885F-E407-4CEEC69429E6}"/>
                      </a:ext>
                    </a:extLst>
                  </p:cNvPr>
                  <p:cNvGrpSpPr/>
                  <p:nvPr/>
                </p:nvGrpSpPr>
                <p:grpSpPr>
                  <a:xfrm>
                    <a:off x="3185918" y="0"/>
                    <a:ext cx="997178" cy="870913"/>
                    <a:chOff x="0" y="0"/>
                    <a:chExt cx="997178" cy="870913"/>
                  </a:xfrm>
                </p:grpSpPr>
                <p:pic>
                  <p:nvPicPr>
                    <p:cNvPr id="344" name="Graphic 258" descr="Family with two children with solid fill">
                      <a:extLst>
                        <a:ext uri="{FF2B5EF4-FFF2-40B4-BE49-F238E27FC236}">
                          <a16:creationId xmlns:a16="http://schemas.microsoft.com/office/drawing/2014/main" id="{CE598C89-663E-F0BD-9192-1D8A97A01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45" name="Group 344">
                      <a:extLst>
                        <a:ext uri="{FF2B5EF4-FFF2-40B4-BE49-F238E27FC236}">
                          <a16:creationId xmlns:a16="http://schemas.microsoft.com/office/drawing/2014/main" id="{4236A2F1-1F48-C2C6-9D40-126CF19DD4F6}"/>
                        </a:ext>
                      </a:extLst>
                    </p:cNvPr>
                    <p:cNvGrpSpPr/>
                    <p:nvPr/>
                  </p:nvGrpSpPr>
                  <p:grpSpPr>
                    <a:xfrm>
                      <a:off x="827512" y="0"/>
                      <a:ext cx="169666" cy="869643"/>
                      <a:chOff x="0" y="0"/>
                      <a:chExt cx="169666" cy="869643"/>
                    </a:xfrm>
                  </p:grpSpPr>
                  <p:pic>
                    <p:nvPicPr>
                      <p:cNvPr id="346" name="Graphic 6" descr="Family with two children with solid fill">
                        <a:extLst>
                          <a:ext uri="{FF2B5EF4-FFF2-40B4-BE49-F238E27FC236}">
                            <a16:creationId xmlns:a16="http://schemas.microsoft.com/office/drawing/2014/main" id="{9C448E3A-B2D3-E352-F379-3CC27F8E9B1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47" name="Graphic 7" descr="Family with two children with solid fill">
                        <a:extLst>
                          <a:ext uri="{FF2B5EF4-FFF2-40B4-BE49-F238E27FC236}">
                            <a16:creationId xmlns:a16="http://schemas.microsoft.com/office/drawing/2014/main" id="{9D82A5FE-7E20-1D82-7E89-FE16645847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273" name="Group 272">
                  <a:extLst>
                    <a:ext uri="{FF2B5EF4-FFF2-40B4-BE49-F238E27FC236}">
                      <a16:creationId xmlns:a16="http://schemas.microsoft.com/office/drawing/2014/main" id="{F7964482-3763-8FB6-7644-11ED6A0EE53C}"/>
                    </a:ext>
                  </a:extLst>
                </p:cNvPr>
                <p:cNvGrpSpPr/>
                <p:nvPr/>
              </p:nvGrpSpPr>
              <p:grpSpPr>
                <a:xfrm>
                  <a:off x="1863253" y="5329619"/>
                  <a:ext cx="733239" cy="685982"/>
                  <a:chOff x="0" y="0"/>
                  <a:chExt cx="876731" cy="866775"/>
                </a:xfrm>
              </p:grpSpPr>
              <p:pic>
                <p:nvPicPr>
                  <p:cNvPr id="336" name="Graphic 267" descr="Family with two children with solid fill">
                    <a:extLst>
                      <a:ext uri="{FF2B5EF4-FFF2-40B4-BE49-F238E27FC236}">
                        <a16:creationId xmlns:a16="http://schemas.microsoft.com/office/drawing/2014/main" id="{2591A30E-56C7-1F84-CFBD-FD44F09D6C6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337" name="Graphic 15" descr="Family with two children with solid fill">
                    <a:extLst>
                      <a:ext uri="{FF2B5EF4-FFF2-40B4-BE49-F238E27FC236}">
                        <a16:creationId xmlns:a16="http://schemas.microsoft.com/office/drawing/2014/main" id="{87378993-C26E-54EC-0A53-E71E26DB6E2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274" name="Group 273">
                  <a:extLst>
                    <a:ext uri="{FF2B5EF4-FFF2-40B4-BE49-F238E27FC236}">
                      <a16:creationId xmlns:a16="http://schemas.microsoft.com/office/drawing/2014/main" id="{C938A9AE-881A-621D-0988-591259162177}"/>
                    </a:ext>
                  </a:extLst>
                </p:cNvPr>
                <p:cNvGrpSpPr/>
                <p:nvPr/>
              </p:nvGrpSpPr>
              <p:grpSpPr>
                <a:xfrm>
                  <a:off x="1018711" y="5329619"/>
                  <a:ext cx="833972" cy="689257"/>
                  <a:chOff x="0" y="0"/>
                  <a:chExt cx="997178" cy="870913"/>
                </a:xfrm>
              </p:grpSpPr>
              <p:pic>
                <p:nvPicPr>
                  <p:cNvPr id="332" name="Graphic 19" descr="Family with two children with solid fill">
                    <a:extLst>
                      <a:ext uri="{FF2B5EF4-FFF2-40B4-BE49-F238E27FC236}">
                        <a16:creationId xmlns:a16="http://schemas.microsoft.com/office/drawing/2014/main" id="{99A7A6B9-B33C-ED86-1DA7-E816DC2E2D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33" name="Group 332">
                    <a:extLst>
                      <a:ext uri="{FF2B5EF4-FFF2-40B4-BE49-F238E27FC236}">
                        <a16:creationId xmlns:a16="http://schemas.microsoft.com/office/drawing/2014/main" id="{73FF340C-7A8C-05F9-EA3F-8CFD8AFA4090}"/>
                      </a:ext>
                    </a:extLst>
                  </p:cNvPr>
                  <p:cNvGrpSpPr/>
                  <p:nvPr/>
                </p:nvGrpSpPr>
                <p:grpSpPr>
                  <a:xfrm>
                    <a:off x="827512" y="0"/>
                    <a:ext cx="169666" cy="869643"/>
                    <a:chOff x="0" y="0"/>
                    <a:chExt cx="169666" cy="869643"/>
                  </a:xfrm>
                </p:grpSpPr>
                <p:pic>
                  <p:nvPicPr>
                    <p:cNvPr id="334" name="Graphic 21" descr="Family with two children with solid fill">
                      <a:extLst>
                        <a:ext uri="{FF2B5EF4-FFF2-40B4-BE49-F238E27FC236}">
                          <a16:creationId xmlns:a16="http://schemas.microsoft.com/office/drawing/2014/main" id="{4481F124-FB55-FAAA-DF3C-1D5746B8C00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35" name="Graphic 22" descr="Family with two children with solid fill">
                      <a:extLst>
                        <a:ext uri="{FF2B5EF4-FFF2-40B4-BE49-F238E27FC236}">
                          <a16:creationId xmlns:a16="http://schemas.microsoft.com/office/drawing/2014/main" id="{0A747D59-EE2D-B572-4160-9D2CFE5920E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275" name="Graphic 26" descr="Family with two children with solid fill">
                  <a:extLst>
                    <a:ext uri="{FF2B5EF4-FFF2-40B4-BE49-F238E27FC236}">
                      <a16:creationId xmlns:a16="http://schemas.microsoft.com/office/drawing/2014/main" id="{E576AF6D-1BDD-654A-0664-2A46556509F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2627995" y="5342204"/>
                  <a:ext cx="548065" cy="685982"/>
                </a:xfrm>
                <a:prstGeom prst="rect">
                  <a:avLst/>
                </a:prstGeom>
                <a:ln>
                  <a:noFill/>
                </a:ln>
                <a:extLst>
                  <a:ext uri="{53640926-AAD7-44D8-BBD7-CCE9431645EC}">
                    <a14:shadowObscured xmlns:a14="http://schemas.microsoft.com/office/drawing/2010/main"/>
                  </a:ext>
                </a:extLst>
              </p:spPr>
            </p:pic>
            <p:pic>
              <p:nvPicPr>
                <p:cNvPr id="276" name="Graphic 29" descr="Family with two children with solid fill">
                  <a:extLst>
                    <a:ext uri="{FF2B5EF4-FFF2-40B4-BE49-F238E27FC236}">
                      <a16:creationId xmlns:a16="http://schemas.microsoft.com/office/drawing/2014/main" id="{5EEFBBAB-8D1F-9F67-EDCB-52DD53525A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851583" y="5348497"/>
                  <a:ext cx="695703" cy="685982"/>
                </a:xfrm>
                <a:prstGeom prst="rect">
                  <a:avLst/>
                </a:prstGeom>
              </p:spPr>
            </p:pic>
            <p:pic>
              <p:nvPicPr>
                <p:cNvPr id="277" name="Graphic 32" descr="Family with two children with solid fill">
                  <a:extLst>
                    <a:ext uri="{FF2B5EF4-FFF2-40B4-BE49-F238E27FC236}">
                      <a16:creationId xmlns:a16="http://schemas.microsoft.com/office/drawing/2014/main" id="{EA4BADBA-0B81-5E3E-52DD-227FF43205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011" y="4813609"/>
                  <a:ext cx="733409" cy="685982"/>
                </a:xfrm>
                <a:prstGeom prst="rect">
                  <a:avLst/>
                </a:prstGeom>
              </p:spPr>
            </p:pic>
            <p:pic>
              <p:nvPicPr>
                <p:cNvPr id="278" name="Graphic 37" descr="Family with two children with solid fill">
                  <a:extLst>
                    <a:ext uri="{FF2B5EF4-FFF2-40B4-BE49-F238E27FC236}">
                      <a16:creationId xmlns:a16="http://schemas.microsoft.com/office/drawing/2014/main" id="{CFE4EAC3-0A4A-C78E-331B-625BA8C1EB7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1763503" y="4813609"/>
                  <a:ext cx="541692" cy="685982"/>
                </a:xfrm>
                <a:prstGeom prst="rect">
                  <a:avLst/>
                </a:prstGeom>
                <a:ln>
                  <a:noFill/>
                </a:ln>
                <a:extLst>
                  <a:ext uri="{53640926-AAD7-44D8-BBD7-CCE9431645EC}">
                    <a14:shadowObscured xmlns:a14="http://schemas.microsoft.com/office/drawing/2010/main"/>
                  </a:ext>
                </a:extLst>
              </p:spPr>
            </p:pic>
            <p:pic>
              <p:nvPicPr>
                <p:cNvPr id="279" name="Graphic 45" descr="Family with two children with solid fill">
                  <a:extLst>
                    <a:ext uri="{FF2B5EF4-FFF2-40B4-BE49-F238E27FC236}">
                      <a16:creationId xmlns:a16="http://schemas.microsoft.com/office/drawing/2014/main" id="{9DBFA8F4-0488-B82B-C330-AF78F020F6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7242" y="4813609"/>
                  <a:ext cx="733409" cy="685982"/>
                </a:xfrm>
                <a:prstGeom prst="rect">
                  <a:avLst/>
                </a:prstGeom>
              </p:spPr>
            </p:pic>
            <p:grpSp>
              <p:nvGrpSpPr>
                <p:cNvPr id="280" name="Group 279">
                  <a:extLst>
                    <a:ext uri="{FF2B5EF4-FFF2-40B4-BE49-F238E27FC236}">
                      <a16:creationId xmlns:a16="http://schemas.microsoft.com/office/drawing/2014/main" id="{09440160-A005-7E4F-C45E-CBD9795653EC}"/>
                    </a:ext>
                  </a:extLst>
                </p:cNvPr>
                <p:cNvGrpSpPr/>
                <p:nvPr/>
              </p:nvGrpSpPr>
              <p:grpSpPr>
                <a:xfrm>
                  <a:off x="2348698" y="4813609"/>
                  <a:ext cx="530721" cy="687734"/>
                  <a:chOff x="0" y="0"/>
                  <a:chExt cx="634581" cy="868989"/>
                </a:xfrm>
              </p:grpSpPr>
              <p:pic>
                <p:nvPicPr>
                  <p:cNvPr id="330" name="Graphic 44" descr="Family with two children with solid fill">
                    <a:extLst>
                      <a:ext uri="{FF2B5EF4-FFF2-40B4-BE49-F238E27FC236}">
                        <a16:creationId xmlns:a16="http://schemas.microsoft.com/office/drawing/2014/main" id="{2C2DDF55-069D-9D38-2DA7-A1DA2F66650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331" name="Graphic 46" descr="Family with two children with solid fill">
                    <a:extLst>
                      <a:ext uri="{FF2B5EF4-FFF2-40B4-BE49-F238E27FC236}">
                        <a16:creationId xmlns:a16="http://schemas.microsoft.com/office/drawing/2014/main" id="{400E8293-6B19-99BA-EDFE-40C7040840D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281" name="Group 280">
                  <a:extLst>
                    <a:ext uri="{FF2B5EF4-FFF2-40B4-BE49-F238E27FC236}">
                      <a16:creationId xmlns:a16="http://schemas.microsoft.com/office/drawing/2014/main" id="{263DD3F3-79B3-DA13-7B52-53FB52B887D7}"/>
                    </a:ext>
                  </a:extLst>
                </p:cNvPr>
                <p:cNvGrpSpPr/>
                <p:nvPr/>
              </p:nvGrpSpPr>
              <p:grpSpPr>
                <a:xfrm>
                  <a:off x="3159990" y="5335912"/>
                  <a:ext cx="649257" cy="693508"/>
                  <a:chOff x="0" y="0"/>
                  <a:chExt cx="776314" cy="876285"/>
                </a:xfrm>
              </p:grpSpPr>
              <p:pic>
                <p:nvPicPr>
                  <p:cNvPr id="325" name="Graphic 271" descr="Family with two children with solid fill">
                    <a:extLst>
                      <a:ext uri="{FF2B5EF4-FFF2-40B4-BE49-F238E27FC236}">
                        <a16:creationId xmlns:a16="http://schemas.microsoft.com/office/drawing/2014/main" id="{205092D2-B2CD-4946-3650-23720EFE78C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326" name="Graphic 288" descr="Family with two children with solid fill">
                    <a:extLst>
                      <a:ext uri="{FF2B5EF4-FFF2-40B4-BE49-F238E27FC236}">
                        <a16:creationId xmlns:a16="http://schemas.microsoft.com/office/drawing/2014/main" id="{95BE83A1-AB66-F89D-5276-D41A752C53E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327" name="Group 326">
                    <a:extLst>
                      <a:ext uri="{FF2B5EF4-FFF2-40B4-BE49-F238E27FC236}">
                        <a16:creationId xmlns:a16="http://schemas.microsoft.com/office/drawing/2014/main" id="{7AB0660C-90B6-83CD-E51A-48E4BCAC342B}"/>
                      </a:ext>
                    </a:extLst>
                  </p:cNvPr>
                  <p:cNvGrpSpPr/>
                  <p:nvPr/>
                </p:nvGrpSpPr>
                <p:grpSpPr>
                  <a:xfrm>
                    <a:off x="606648" y="6642"/>
                    <a:ext cx="169666" cy="869643"/>
                    <a:chOff x="0" y="0"/>
                    <a:chExt cx="169666" cy="869643"/>
                  </a:xfrm>
                </p:grpSpPr>
                <p:pic>
                  <p:nvPicPr>
                    <p:cNvPr id="328" name="Graphic 315" descr="Family with two children with solid fill">
                      <a:extLst>
                        <a:ext uri="{FF2B5EF4-FFF2-40B4-BE49-F238E27FC236}">
                          <a16:creationId xmlns:a16="http://schemas.microsoft.com/office/drawing/2014/main" id="{ACC0D5FA-ED53-0E42-69CA-38C88981205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29" name="Graphic 316" descr="Family with two children with solid fill">
                      <a:extLst>
                        <a:ext uri="{FF2B5EF4-FFF2-40B4-BE49-F238E27FC236}">
                          <a16:creationId xmlns:a16="http://schemas.microsoft.com/office/drawing/2014/main" id="{CA8AB64F-8A4A-957D-34B2-F42852B4759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282" name="Group 281">
                  <a:extLst>
                    <a:ext uri="{FF2B5EF4-FFF2-40B4-BE49-F238E27FC236}">
                      <a16:creationId xmlns:a16="http://schemas.microsoft.com/office/drawing/2014/main" id="{38AD5E5A-C02F-44ED-18F7-585B0F6BA068}"/>
                    </a:ext>
                  </a:extLst>
                </p:cNvPr>
                <p:cNvGrpSpPr/>
                <p:nvPr/>
              </p:nvGrpSpPr>
              <p:grpSpPr>
                <a:xfrm>
                  <a:off x="3698634" y="4807315"/>
                  <a:ext cx="833972" cy="689257"/>
                  <a:chOff x="0" y="0"/>
                  <a:chExt cx="997178" cy="870913"/>
                </a:xfrm>
              </p:grpSpPr>
              <p:pic>
                <p:nvPicPr>
                  <p:cNvPr id="321" name="Graphic 48" descr="Family with two children with solid fill">
                    <a:extLst>
                      <a:ext uri="{FF2B5EF4-FFF2-40B4-BE49-F238E27FC236}">
                        <a16:creationId xmlns:a16="http://schemas.microsoft.com/office/drawing/2014/main" id="{82AE6898-42B0-E51D-BD9D-32DF1B19DC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22" name="Group 321">
                    <a:extLst>
                      <a:ext uri="{FF2B5EF4-FFF2-40B4-BE49-F238E27FC236}">
                        <a16:creationId xmlns:a16="http://schemas.microsoft.com/office/drawing/2014/main" id="{6782A07F-66D8-5934-7096-98664734410D}"/>
                      </a:ext>
                    </a:extLst>
                  </p:cNvPr>
                  <p:cNvGrpSpPr/>
                  <p:nvPr/>
                </p:nvGrpSpPr>
                <p:grpSpPr>
                  <a:xfrm>
                    <a:off x="827512" y="0"/>
                    <a:ext cx="169666" cy="869643"/>
                    <a:chOff x="0" y="0"/>
                    <a:chExt cx="169666" cy="869643"/>
                  </a:xfrm>
                </p:grpSpPr>
                <p:pic>
                  <p:nvPicPr>
                    <p:cNvPr id="323" name="Graphic 50" descr="Family with two children with solid fill">
                      <a:extLst>
                        <a:ext uri="{FF2B5EF4-FFF2-40B4-BE49-F238E27FC236}">
                          <a16:creationId xmlns:a16="http://schemas.microsoft.com/office/drawing/2014/main" id="{2F0E3923-AE6D-7415-CDD6-56898EB089F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24" name="Graphic 51" descr="Family with two children with solid fill">
                      <a:extLst>
                        <a:ext uri="{FF2B5EF4-FFF2-40B4-BE49-F238E27FC236}">
                          <a16:creationId xmlns:a16="http://schemas.microsoft.com/office/drawing/2014/main" id="{9B63AAA7-0750-1EE8-D1CC-BD4DA8E91EE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283" name="Group 282">
                  <a:extLst>
                    <a:ext uri="{FF2B5EF4-FFF2-40B4-BE49-F238E27FC236}">
                      <a16:creationId xmlns:a16="http://schemas.microsoft.com/office/drawing/2014/main" id="{89609CDB-4295-2964-6348-BEC513F2BB96}"/>
                    </a:ext>
                  </a:extLst>
                </p:cNvPr>
                <p:cNvGrpSpPr/>
                <p:nvPr/>
              </p:nvGrpSpPr>
              <p:grpSpPr>
                <a:xfrm>
                  <a:off x="4587850" y="5852178"/>
                  <a:ext cx="3498459" cy="695806"/>
                  <a:chOff x="0" y="0"/>
                  <a:chExt cx="4183096" cy="879188"/>
                </a:xfrm>
              </p:grpSpPr>
              <p:pic>
                <p:nvPicPr>
                  <p:cNvPr id="311" name="Graphic 254" descr="Family with two children with solid fill">
                    <a:extLst>
                      <a:ext uri="{FF2B5EF4-FFF2-40B4-BE49-F238E27FC236}">
                        <a16:creationId xmlns:a16="http://schemas.microsoft.com/office/drawing/2014/main" id="{DEC2E9B7-8569-5C28-C752-E3B5FABCE1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2413"/>
                    <a:ext cx="876935" cy="866775"/>
                  </a:xfrm>
                  <a:prstGeom prst="rect">
                    <a:avLst/>
                  </a:prstGeom>
                </p:spPr>
              </p:pic>
              <p:pic>
                <p:nvPicPr>
                  <p:cNvPr id="312" name="Graphic 255" descr="Family with two children with solid fill">
                    <a:extLst>
                      <a:ext uri="{FF2B5EF4-FFF2-40B4-BE49-F238E27FC236}">
                        <a16:creationId xmlns:a16="http://schemas.microsoft.com/office/drawing/2014/main" id="{AF8FA812-62AC-11CF-6217-439D1D362EE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313" name="Graphic 256" descr="Family with two children with solid fill">
                    <a:extLst>
                      <a:ext uri="{FF2B5EF4-FFF2-40B4-BE49-F238E27FC236}">
                        <a16:creationId xmlns:a16="http://schemas.microsoft.com/office/drawing/2014/main" id="{73FDD85B-85BD-B44E-BCDF-E7E9767F211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314" name="Graphic 257" descr="Family with two children with solid fill">
                    <a:extLst>
                      <a:ext uri="{FF2B5EF4-FFF2-40B4-BE49-F238E27FC236}">
                        <a16:creationId xmlns:a16="http://schemas.microsoft.com/office/drawing/2014/main" id="{FD76B70D-62AE-4127-7E10-55368C3F78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444" y="8275"/>
                    <a:ext cx="876935" cy="866775"/>
                  </a:xfrm>
                  <a:prstGeom prst="rect">
                    <a:avLst/>
                  </a:prstGeom>
                </p:spPr>
              </p:pic>
              <p:pic>
                <p:nvPicPr>
                  <p:cNvPr id="315" name="Graphic 4" descr="Family with two children with solid fill">
                    <a:extLst>
                      <a:ext uri="{FF2B5EF4-FFF2-40B4-BE49-F238E27FC236}">
                        <a16:creationId xmlns:a16="http://schemas.microsoft.com/office/drawing/2014/main" id="{DAAB4723-6ACF-FB4B-9887-810007C5A6A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316" name="Group 315">
                    <a:extLst>
                      <a:ext uri="{FF2B5EF4-FFF2-40B4-BE49-F238E27FC236}">
                        <a16:creationId xmlns:a16="http://schemas.microsoft.com/office/drawing/2014/main" id="{5A379A17-DD02-59E1-CF9A-5B783CC9CE22}"/>
                      </a:ext>
                    </a:extLst>
                  </p:cNvPr>
                  <p:cNvGrpSpPr/>
                  <p:nvPr/>
                </p:nvGrpSpPr>
                <p:grpSpPr>
                  <a:xfrm>
                    <a:off x="3185918" y="0"/>
                    <a:ext cx="997178" cy="870913"/>
                    <a:chOff x="0" y="0"/>
                    <a:chExt cx="997178" cy="870913"/>
                  </a:xfrm>
                </p:grpSpPr>
                <p:pic>
                  <p:nvPicPr>
                    <p:cNvPr id="317" name="Graphic 258" descr="Family with two children with solid fill">
                      <a:extLst>
                        <a:ext uri="{FF2B5EF4-FFF2-40B4-BE49-F238E27FC236}">
                          <a16:creationId xmlns:a16="http://schemas.microsoft.com/office/drawing/2014/main" id="{BB315022-ED17-7531-22C6-574206C5F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18" name="Group 317">
                      <a:extLst>
                        <a:ext uri="{FF2B5EF4-FFF2-40B4-BE49-F238E27FC236}">
                          <a16:creationId xmlns:a16="http://schemas.microsoft.com/office/drawing/2014/main" id="{F8C7AD72-42C8-1F3C-41AC-773C199DBD1E}"/>
                        </a:ext>
                      </a:extLst>
                    </p:cNvPr>
                    <p:cNvGrpSpPr/>
                    <p:nvPr/>
                  </p:nvGrpSpPr>
                  <p:grpSpPr>
                    <a:xfrm>
                      <a:off x="827512" y="0"/>
                      <a:ext cx="169666" cy="869643"/>
                      <a:chOff x="0" y="0"/>
                      <a:chExt cx="169666" cy="869643"/>
                    </a:xfrm>
                  </p:grpSpPr>
                  <p:pic>
                    <p:nvPicPr>
                      <p:cNvPr id="319" name="Graphic 6" descr="Family with two children with solid fill">
                        <a:extLst>
                          <a:ext uri="{FF2B5EF4-FFF2-40B4-BE49-F238E27FC236}">
                            <a16:creationId xmlns:a16="http://schemas.microsoft.com/office/drawing/2014/main" id="{13306DDE-A334-A2C4-EE18-3FCCA39FF67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20" name="Graphic 7" descr="Family with two children with solid fill">
                        <a:extLst>
                          <a:ext uri="{FF2B5EF4-FFF2-40B4-BE49-F238E27FC236}">
                            <a16:creationId xmlns:a16="http://schemas.microsoft.com/office/drawing/2014/main" id="{F0DA4A17-60BC-0B6E-AE7B-4A15642D22C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284" name="Group 283">
                  <a:extLst>
                    <a:ext uri="{FF2B5EF4-FFF2-40B4-BE49-F238E27FC236}">
                      <a16:creationId xmlns:a16="http://schemas.microsoft.com/office/drawing/2014/main" id="{016EB907-99C7-34D3-115D-81028ED27520}"/>
                    </a:ext>
                  </a:extLst>
                </p:cNvPr>
                <p:cNvGrpSpPr/>
                <p:nvPr/>
              </p:nvGrpSpPr>
              <p:grpSpPr>
                <a:xfrm>
                  <a:off x="5425742" y="5336168"/>
                  <a:ext cx="733239" cy="685982"/>
                  <a:chOff x="0" y="0"/>
                  <a:chExt cx="876731" cy="866775"/>
                </a:xfrm>
              </p:grpSpPr>
              <p:pic>
                <p:nvPicPr>
                  <p:cNvPr id="309" name="Graphic 267" descr="Family with two children with solid fill">
                    <a:extLst>
                      <a:ext uri="{FF2B5EF4-FFF2-40B4-BE49-F238E27FC236}">
                        <a16:creationId xmlns:a16="http://schemas.microsoft.com/office/drawing/2014/main" id="{43673850-B509-4CC5-19F6-F669477A951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310" name="Graphic 15" descr="Family with two children with solid fill">
                    <a:extLst>
                      <a:ext uri="{FF2B5EF4-FFF2-40B4-BE49-F238E27FC236}">
                        <a16:creationId xmlns:a16="http://schemas.microsoft.com/office/drawing/2014/main" id="{4B0F34F9-B792-EB6D-BCE7-A9E57FE5CF7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285" name="Group 284">
                  <a:extLst>
                    <a:ext uri="{FF2B5EF4-FFF2-40B4-BE49-F238E27FC236}">
                      <a16:creationId xmlns:a16="http://schemas.microsoft.com/office/drawing/2014/main" id="{F5166494-6444-0A2F-4E09-330841D8B3D9}"/>
                    </a:ext>
                  </a:extLst>
                </p:cNvPr>
                <p:cNvGrpSpPr/>
                <p:nvPr/>
              </p:nvGrpSpPr>
              <p:grpSpPr>
                <a:xfrm>
                  <a:off x="4581200" y="5336168"/>
                  <a:ext cx="833972" cy="689257"/>
                  <a:chOff x="0" y="0"/>
                  <a:chExt cx="997178" cy="870913"/>
                </a:xfrm>
              </p:grpSpPr>
              <p:pic>
                <p:nvPicPr>
                  <p:cNvPr id="305" name="Graphic 19" descr="Family with two children with solid fill">
                    <a:extLst>
                      <a:ext uri="{FF2B5EF4-FFF2-40B4-BE49-F238E27FC236}">
                        <a16:creationId xmlns:a16="http://schemas.microsoft.com/office/drawing/2014/main" id="{98DB5903-9DCB-5369-F4DA-A8CD66D592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306" name="Group 305">
                    <a:extLst>
                      <a:ext uri="{FF2B5EF4-FFF2-40B4-BE49-F238E27FC236}">
                        <a16:creationId xmlns:a16="http://schemas.microsoft.com/office/drawing/2014/main" id="{CE0E1DFE-1D8E-0CF7-1440-F3036B5797E1}"/>
                      </a:ext>
                    </a:extLst>
                  </p:cNvPr>
                  <p:cNvGrpSpPr/>
                  <p:nvPr/>
                </p:nvGrpSpPr>
                <p:grpSpPr>
                  <a:xfrm>
                    <a:off x="827512" y="0"/>
                    <a:ext cx="169666" cy="869643"/>
                    <a:chOff x="0" y="0"/>
                    <a:chExt cx="169666" cy="869643"/>
                  </a:xfrm>
                </p:grpSpPr>
                <p:pic>
                  <p:nvPicPr>
                    <p:cNvPr id="307" name="Graphic 21" descr="Family with two children with solid fill">
                      <a:extLst>
                        <a:ext uri="{FF2B5EF4-FFF2-40B4-BE49-F238E27FC236}">
                          <a16:creationId xmlns:a16="http://schemas.microsoft.com/office/drawing/2014/main" id="{81FEBA97-1717-C33B-7D6D-165925AD6B7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08" name="Graphic 22" descr="Family with two children with solid fill">
                      <a:extLst>
                        <a:ext uri="{FF2B5EF4-FFF2-40B4-BE49-F238E27FC236}">
                          <a16:creationId xmlns:a16="http://schemas.microsoft.com/office/drawing/2014/main" id="{EFD33F58-1117-C621-8AE9-D851BD3509C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286" name="Graphic 26" descr="Family with two children with solid fill">
                  <a:extLst>
                    <a:ext uri="{FF2B5EF4-FFF2-40B4-BE49-F238E27FC236}">
                      <a16:creationId xmlns:a16="http://schemas.microsoft.com/office/drawing/2014/main" id="{B711C5C3-DCB8-9B02-D4B2-7B66A6E85DC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flipH="1">
                  <a:off x="6190484" y="5348753"/>
                  <a:ext cx="548065" cy="685982"/>
                </a:xfrm>
                <a:prstGeom prst="rect">
                  <a:avLst/>
                </a:prstGeom>
                <a:ln>
                  <a:noFill/>
                </a:ln>
                <a:extLst>
                  <a:ext uri="{53640926-AAD7-44D8-BBD7-CCE9431645EC}">
                    <a14:shadowObscured xmlns:a14="http://schemas.microsoft.com/office/drawing/2010/main"/>
                  </a:ext>
                </a:extLst>
              </p:spPr>
            </p:pic>
            <p:pic>
              <p:nvPicPr>
                <p:cNvPr id="287" name="Graphic 29" descr="Family with two children with solid fill">
                  <a:extLst>
                    <a:ext uri="{FF2B5EF4-FFF2-40B4-BE49-F238E27FC236}">
                      <a16:creationId xmlns:a16="http://schemas.microsoft.com/office/drawing/2014/main" id="{99B6A4FD-A3BD-3E5C-F857-5CDB7BB5FC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14072" y="5355046"/>
                  <a:ext cx="695703" cy="685982"/>
                </a:xfrm>
                <a:prstGeom prst="rect">
                  <a:avLst/>
                </a:prstGeom>
              </p:spPr>
            </p:pic>
            <p:pic>
              <p:nvPicPr>
                <p:cNvPr id="288" name="Graphic 32" descr="Family with two children with solid fill">
                  <a:extLst>
                    <a:ext uri="{FF2B5EF4-FFF2-40B4-BE49-F238E27FC236}">
                      <a16:creationId xmlns:a16="http://schemas.microsoft.com/office/drawing/2014/main" id="{91BE4F66-EB88-C39A-C67E-EB39E14BB2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500" y="4820158"/>
                  <a:ext cx="733409" cy="685982"/>
                </a:xfrm>
                <a:prstGeom prst="rect">
                  <a:avLst/>
                </a:prstGeom>
              </p:spPr>
            </p:pic>
            <p:pic>
              <p:nvPicPr>
                <p:cNvPr id="289" name="Graphic 37" descr="Family with two children with solid fill">
                  <a:extLst>
                    <a:ext uri="{FF2B5EF4-FFF2-40B4-BE49-F238E27FC236}">
                      <a16:creationId xmlns:a16="http://schemas.microsoft.com/office/drawing/2014/main" id="{42EC9ECE-DE89-EA8D-C222-69F3DFCE75D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6140"/>
                <a:stretch/>
              </p:blipFill>
              <p:spPr bwMode="auto">
                <a:xfrm>
                  <a:off x="5325992" y="4820158"/>
                  <a:ext cx="541692" cy="685982"/>
                </a:xfrm>
                <a:prstGeom prst="rect">
                  <a:avLst/>
                </a:prstGeom>
                <a:ln>
                  <a:noFill/>
                </a:ln>
                <a:extLst>
                  <a:ext uri="{53640926-AAD7-44D8-BBD7-CCE9431645EC}">
                    <a14:shadowObscured xmlns:a14="http://schemas.microsoft.com/office/drawing/2010/main"/>
                  </a:ext>
                </a:extLst>
              </p:spPr>
            </p:pic>
            <p:pic>
              <p:nvPicPr>
                <p:cNvPr id="290" name="Graphic 45" descr="Family with two children with solid fill">
                  <a:extLst>
                    <a:ext uri="{FF2B5EF4-FFF2-40B4-BE49-F238E27FC236}">
                      <a16:creationId xmlns:a16="http://schemas.microsoft.com/office/drawing/2014/main" id="{54CD6CB9-753F-2C56-3F5D-0C0CC823F3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9731" y="4820158"/>
                  <a:ext cx="733409" cy="685982"/>
                </a:xfrm>
                <a:prstGeom prst="rect">
                  <a:avLst/>
                </a:prstGeom>
              </p:spPr>
            </p:pic>
            <p:grpSp>
              <p:nvGrpSpPr>
                <p:cNvPr id="291" name="Group 290">
                  <a:extLst>
                    <a:ext uri="{FF2B5EF4-FFF2-40B4-BE49-F238E27FC236}">
                      <a16:creationId xmlns:a16="http://schemas.microsoft.com/office/drawing/2014/main" id="{2F4A128C-2A2C-1E1C-F501-072A7757B00D}"/>
                    </a:ext>
                  </a:extLst>
                </p:cNvPr>
                <p:cNvGrpSpPr/>
                <p:nvPr/>
              </p:nvGrpSpPr>
              <p:grpSpPr>
                <a:xfrm>
                  <a:off x="5911187" y="4820158"/>
                  <a:ext cx="530721" cy="687734"/>
                  <a:chOff x="0" y="0"/>
                  <a:chExt cx="634581" cy="868989"/>
                </a:xfrm>
              </p:grpSpPr>
              <p:pic>
                <p:nvPicPr>
                  <p:cNvPr id="303" name="Graphic 44" descr="Family with two children with solid fill">
                    <a:extLst>
                      <a:ext uri="{FF2B5EF4-FFF2-40B4-BE49-F238E27FC236}">
                        <a16:creationId xmlns:a16="http://schemas.microsoft.com/office/drawing/2014/main" id="{F1CDBA10-8494-C7D9-794C-A9FC8C307B4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304" name="Graphic 46" descr="Family with two children with solid fill">
                    <a:extLst>
                      <a:ext uri="{FF2B5EF4-FFF2-40B4-BE49-F238E27FC236}">
                        <a16:creationId xmlns:a16="http://schemas.microsoft.com/office/drawing/2014/main" id="{E9863227-6765-0CE3-817E-65E21DD1B82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292" name="Group 291">
                  <a:extLst>
                    <a:ext uri="{FF2B5EF4-FFF2-40B4-BE49-F238E27FC236}">
                      <a16:creationId xmlns:a16="http://schemas.microsoft.com/office/drawing/2014/main" id="{3E35D09A-B9A1-8B29-55AC-FDE6ED70165B}"/>
                    </a:ext>
                  </a:extLst>
                </p:cNvPr>
                <p:cNvGrpSpPr/>
                <p:nvPr/>
              </p:nvGrpSpPr>
              <p:grpSpPr>
                <a:xfrm>
                  <a:off x="6722479" y="5342461"/>
                  <a:ext cx="649257" cy="693508"/>
                  <a:chOff x="0" y="0"/>
                  <a:chExt cx="776314" cy="876285"/>
                </a:xfrm>
              </p:grpSpPr>
              <p:pic>
                <p:nvPicPr>
                  <p:cNvPr id="298" name="Graphic 271" descr="Family with two children with solid fill">
                    <a:extLst>
                      <a:ext uri="{FF2B5EF4-FFF2-40B4-BE49-F238E27FC236}">
                        <a16:creationId xmlns:a16="http://schemas.microsoft.com/office/drawing/2014/main" id="{3DC17E94-6129-F553-7B4A-AFDAB59EAC7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299" name="Graphic 288" descr="Family with two children with solid fill">
                    <a:extLst>
                      <a:ext uri="{FF2B5EF4-FFF2-40B4-BE49-F238E27FC236}">
                        <a16:creationId xmlns:a16="http://schemas.microsoft.com/office/drawing/2014/main" id="{01453A70-8B39-2C92-E90C-D3AF27FFFE5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300" name="Group 299">
                    <a:extLst>
                      <a:ext uri="{FF2B5EF4-FFF2-40B4-BE49-F238E27FC236}">
                        <a16:creationId xmlns:a16="http://schemas.microsoft.com/office/drawing/2014/main" id="{3B814598-5688-41AC-1567-A9C4329501CC}"/>
                      </a:ext>
                    </a:extLst>
                  </p:cNvPr>
                  <p:cNvGrpSpPr/>
                  <p:nvPr/>
                </p:nvGrpSpPr>
                <p:grpSpPr>
                  <a:xfrm>
                    <a:off x="606648" y="6642"/>
                    <a:ext cx="169666" cy="869643"/>
                    <a:chOff x="0" y="0"/>
                    <a:chExt cx="169666" cy="869643"/>
                  </a:xfrm>
                </p:grpSpPr>
                <p:pic>
                  <p:nvPicPr>
                    <p:cNvPr id="301" name="Graphic 315" descr="Family with two children with solid fill">
                      <a:extLst>
                        <a:ext uri="{FF2B5EF4-FFF2-40B4-BE49-F238E27FC236}">
                          <a16:creationId xmlns:a16="http://schemas.microsoft.com/office/drawing/2014/main" id="{10A9DE86-344C-6A19-FF55-AD43B2C63C8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302" name="Graphic 316" descr="Family with two children with solid fill">
                      <a:extLst>
                        <a:ext uri="{FF2B5EF4-FFF2-40B4-BE49-F238E27FC236}">
                          <a16:creationId xmlns:a16="http://schemas.microsoft.com/office/drawing/2014/main" id="{EC39F17E-BF51-8E34-8792-A8B1732D398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293" name="Group 292">
                  <a:extLst>
                    <a:ext uri="{FF2B5EF4-FFF2-40B4-BE49-F238E27FC236}">
                      <a16:creationId xmlns:a16="http://schemas.microsoft.com/office/drawing/2014/main" id="{86CA798D-BCEF-3405-3246-7108B4CECDD3}"/>
                    </a:ext>
                  </a:extLst>
                </p:cNvPr>
                <p:cNvGrpSpPr/>
                <p:nvPr/>
              </p:nvGrpSpPr>
              <p:grpSpPr>
                <a:xfrm>
                  <a:off x="7261123" y="4813864"/>
                  <a:ext cx="833972" cy="689257"/>
                  <a:chOff x="0" y="0"/>
                  <a:chExt cx="997178" cy="870913"/>
                </a:xfrm>
              </p:grpSpPr>
              <p:pic>
                <p:nvPicPr>
                  <p:cNvPr id="294" name="Graphic 48" descr="Family with two children with solid fill">
                    <a:extLst>
                      <a:ext uri="{FF2B5EF4-FFF2-40B4-BE49-F238E27FC236}">
                        <a16:creationId xmlns:a16="http://schemas.microsoft.com/office/drawing/2014/main" id="{8CC637C4-3DD1-87FA-9435-08A1B88F2A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138"/>
                    <a:ext cx="876935" cy="866775"/>
                  </a:xfrm>
                  <a:prstGeom prst="rect">
                    <a:avLst/>
                  </a:prstGeom>
                </p:spPr>
              </p:pic>
              <p:grpSp>
                <p:nvGrpSpPr>
                  <p:cNvPr id="295" name="Group 294">
                    <a:extLst>
                      <a:ext uri="{FF2B5EF4-FFF2-40B4-BE49-F238E27FC236}">
                        <a16:creationId xmlns:a16="http://schemas.microsoft.com/office/drawing/2014/main" id="{817E9224-439C-F0DA-6F57-0D77E41FEC0D}"/>
                      </a:ext>
                    </a:extLst>
                  </p:cNvPr>
                  <p:cNvGrpSpPr/>
                  <p:nvPr/>
                </p:nvGrpSpPr>
                <p:grpSpPr>
                  <a:xfrm>
                    <a:off x="827512" y="0"/>
                    <a:ext cx="169666" cy="869643"/>
                    <a:chOff x="0" y="0"/>
                    <a:chExt cx="169666" cy="869643"/>
                  </a:xfrm>
                </p:grpSpPr>
                <p:pic>
                  <p:nvPicPr>
                    <p:cNvPr id="296" name="Graphic 50" descr="Family with two children with solid fill">
                      <a:extLst>
                        <a:ext uri="{FF2B5EF4-FFF2-40B4-BE49-F238E27FC236}">
                          <a16:creationId xmlns:a16="http://schemas.microsoft.com/office/drawing/2014/main" id="{02B106FA-A06E-0C62-D37B-6A34A891DD3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297" name="Graphic 51" descr="Family with two children with solid fill">
                      <a:extLst>
                        <a:ext uri="{FF2B5EF4-FFF2-40B4-BE49-F238E27FC236}">
                          <a16:creationId xmlns:a16="http://schemas.microsoft.com/office/drawing/2014/main" id="{ECA48A13-B875-E360-D397-E5264DC053C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grpSp>
      <p:cxnSp>
        <p:nvCxnSpPr>
          <p:cNvPr id="501" name="Straight Connector 500">
            <a:extLst>
              <a:ext uri="{FF2B5EF4-FFF2-40B4-BE49-F238E27FC236}">
                <a16:creationId xmlns:a16="http://schemas.microsoft.com/office/drawing/2014/main" id="{C74E8DB3-FBE1-B1AA-FC39-3678606BD78A}"/>
              </a:ext>
            </a:extLst>
          </p:cNvPr>
          <p:cNvCxnSpPr>
            <a:cxnSpLocks/>
          </p:cNvCxnSpPr>
          <p:nvPr/>
        </p:nvCxnSpPr>
        <p:spPr>
          <a:xfrm>
            <a:off x="5337309" y="1048069"/>
            <a:ext cx="1844056" cy="886560"/>
          </a:xfrm>
          <a:prstGeom prst="line">
            <a:avLst/>
          </a:prstGeom>
          <a:ln w="28575">
            <a:solidFill>
              <a:srgbClr val="FF0000"/>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3" name="Text Box 2">
            <a:extLst>
              <a:ext uri="{FF2B5EF4-FFF2-40B4-BE49-F238E27FC236}">
                <a16:creationId xmlns:a16="http://schemas.microsoft.com/office/drawing/2014/main" id="{6AF4CE03-DAB0-3E24-25C9-F6573AD18836}"/>
              </a:ext>
            </a:extLst>
          </p:cNvPr>
          <p:cNvSpPr txBox="1">
            <a:spLocks noChangeArrowheads="1"/>
          </p:cNvSpPr>
          <p:nvPr/>
        </p:nvSpPr>
        <p:spPr bwMode="auto">
          <a:xfrm>
            <a:off x="6391200" y="4139351"/>
            <a:ext cx="5187080" cy="148584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There are over </a:t>
            </a:r>
            <a:r>
              <a:rPr lang="en-US" sz="20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17,000</a:t>
            </a:r>
            <a:r>
              <a:rPr lang="en-US" sz="2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black &amp; Latino families in Milwaukee Aspiring to buy a $125,000 home, but only about </a:t>
            </a:r>
            <a:r>
              <a:rPr lang="en-US" sz="20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1,500</a:t>
            </a:r>
            <a:r>
              <a:rPr lang="en-US" sz="2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are available each year, and over </a:t>
            </a:r>
            <a:r>
              <a:rPr lang="en-US" sz="20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40%</a:t>
            </a:r>
            <a:r>
              <a:rPr lang="en-US" sz="20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have been purchased by investors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4" name="TextBox 503">
            <a:extLst>
              <a:ext uri="{FF2B5EF4-FFF2-40B4-BE49-F238E27FC236}">
                <a16:creationId xmlns:a16="http://schemas.microsoft.com/office/drawing/2014/main" id="{8906F172-5753-4148-9BAD-DFB00CF71AC4}"/>
              </a:ext>
            </a:extLst>
          </p:cNvPr>
          <p:cNvSpPr txBox="1"/>
          <p:nvPr/>
        </p:nvSpPr>
        <p:spPr>
          <a:xfrm>
            <a:off x="6413917" y="5809931"/>
            <a:ext cx="5038800" cy="383823"/>
          </a:xfrm>
          <a:prstGeom prst="rect">
            <a:avLst/>
          </a:prstGeom>
          <a:noFill/>
        </p:spPr>
        <p:txBody>
          <a:bodyPr wrap="square">
            <a:spAutoFit/>
          </a:bodyPr>
          <a:lstStyle/>
          <a:p>
            <a:pPr marL="0" marR="0">
              <a:lnSpc>
                <a:spcPct val="107000"/>
              </a:lnSpc>
              <a:spcBef>
                <a:spcPts val="0"/>
              </a:spcBef>
              <a:spcAft>
                <a:spcPts val="800"/>
              </a:spcAft>
            </a:pPr>
            <a:r>
              <a:rPr lang="en-US" sz="600" i="1" dirty="0">
                <a:effectLst/>
                <a:latin typeface="Franklin Gothic Book" panose="020B0503020102020204" pitchFamily="34" charset="0"/>
                <a:ea typeface="Calibri" panose="020F0502020204030204" pitchFamily="34" charset="0"/>
                <a:cs typeface="Times New Roman" panose="02020603050405020304" pitchFamily="18" charset="0"/>
              </a:rPr>
              <a:t>Source: Number of families analyzed by CDA and includes multiplying White homeownership rate to the number of Black and Latino families making $25,000 - $50,000/year (see 2019 ACS census tables B19001L and B19001B), less estimated existing homeowners (See 2000 Table HCT035).  Property numbers analyzed by CDA and includes information from the City of Milwaukee Assessors office</a:t>
            </a:r>
            <a:r>
              <a:rPr lang="en-US" sz="600" dirty="0">
                <a:effectLst/>
                <a:latin typeface="Franklin Gothic Book" panose="020B050302010202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3832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D4A6DFB-E00F-14CE-5866-A3B3ABAE2E9D}"/>
              </a:ext>
            </a:extLst>
          </p:cNvPr>
          <p:cNvGrpSpPr/>
          <p:nvPr/>
        </p:nvGrpSpPr>
        <p:grpSpPr>
          <a:xfrm>
            <a:off x="990600" y="781051"/>
            <a:ext cx="6076950" cy="2266949"/>
            <a:chOff x="704850" y="762001"/>
            <a:chExt cx="6076950" cy="2266949"/>
          </a:xfrm>
        </p:grpSpPr>
        <p:sp>
          <p:nvSpPr>
            <p:cNvPr id="7" name="Freeform: Shape 6">
              <a:extLst>
                <a:ext uri="{FF2B5EF4-FFF2-40B4-BE49-F238E27FC236}">
                  <a16:creationId xmlns:a16="http://schemas.microsoft.com/office/drawing/2014/main" id="{AC57A6AD-B03E-6CC9-7171-100AB69568B4}"/>
                </a:ext>
              </a:extLst>
            </p:cNvPr>
            <p:cNvSpPr/>
            <p:nvPr/>
          </p:nvSpPr>
          <p:spPr>
            <a:xfrm>
              <a:off x="3857625" y="762001"/>
              <a:ext cx="2924175" cy="2266949"/>
            </a:xfrm>
            <a:custGeom>
              <a:avLst/>
              <a:gdLst>
                <a:gd name="connsiteX0" fmla="*/ 25049 w 3911249"/>
                <a:gd name="connsiteY0" fmla="*/ 230990 h 3185451"/>
                <a:gd name="connsiteX1" fmla="*/ 244124 w 3911249"/>
                <a:gd name="connsiteY1" fmla="*/ 240515 h 3185451"/>
                <a:gd name="connsiteX2" fmla="*/ 1787174 w 3911249"/>
                <a:gd name="connsiteY2" fmla="*/ 2707490 h 3185451"/>
                <a:gd name="connsiteX3" fmla="*/ 3911249 w 3911249"/>
                <a:gd name="connsiteY3" fmla="*/ 3183740 h 3185451"/>
                <a:gd name="connsiteX0" fmla="*/ 444 w 6715569"/>
                <a:gd name="connsiteY0" fmla="*/ 175662 h 3244423"/>
                <a:gd name="connsiteX1" fmla="*/ 3048444 w 6715569"/>
                <a:gd name="connsiteY1" fmla="*/ 299487 h 3244423"/>
                <a:gd name="connsiteX2" fmla="*/ 4591494 w 6715569"/>
                <a:gd name="connsiteY2" fmla="*/ 2766462 h 3244423"/>
                <a:gd name="connsiteX3" fmla="*/ 6715569 w 6715569"/>
                <a:gd name="connsiteY3" fmla="*/ 3242712 h 3244423"/>
                <a:gd name="connsiteX0" fmla="*/ 0 w 3667125"/>
                <a:gd name="connsiteY0" fmla="*/ 0 h 2944936"/>
                <a:gd name="connsiteX1" fmla="*/ 1543050 w 3667125"/>
                <a:gd name="connsiteY1" fmla="*/ 2466975 h 2944936"/>
                <a:gd name="connsiteX2" fmla="*/ 3667125 w 3667125"/>
                <a:gd name="connsiteY2" fmla="*/ 2943225 h 2944936"/>
              </a:gdLst>
              <a:ahLst/>
              <a:cxnLst>
                <a:cxn ang="0">
                  <a:pos x="connsiteX0" y="connsiteY0"/>
                </a:cxn>
                <a:cxn ang="0">
                  <a:pos x="connsiteX1" y="connsiteY1"/>
                </a:cxn>
                <a:cxn ang="0">
                  <a:pos x="connsiteX2" y="connsiteY2"/>
                </a:cxn>
              </a:cxnLst>
              <a:rect l="l" t="t" r="r" b="b"/>
              <a:pathLst>
                <a:path w="3667125" h="2944936">
                  <a:moveTo>
                    <a:pt x="0" y="0"/>
                  </a:moveTo>
                  <a:cubicBezTo>
                    <a:pt x="765175" y="431800"/>
                    <a:pt x="931863" y="1976438"/>
                    <a:pt x="1543050" y="2466975"/>
                  </a:cubicBezTo>
                  <a:cubicBezTo>
                    <a:pt x="2154237" y="2957512"/>
                    <a:pt x="2910681" y="2950368"/>
                    <a:pt x="3667125" y="2943225"/>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B44A686-D9DD-E03C-610B-737CE7718F99}"/>
                </a:ext>
              </a:extLst>
            </p:cNvPr>
            <p:cNvCxnSpPr>
              <a:stCxn id="7" idx="0"/>
            </p:cNvCxnSpPr>
            <p:nvPr/>
          </p:nvCxnSpPr>
          <p:spPr>
            <a:xfrm flipH="1">
              <a:off x="704850" y="762001"/>
              <a:ext cx="3152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99C7A58-0747-6794-0ABC-DE4333B1FD8F}"/>
              </a:ext>
            </a:extLst>
          </p:cNvPr>
          <p:cNvGrpSpPr/>
          <p:nvPr/>
        </p:nvGrpSpPr>
        <p:grpSpPr>
          <a:xfrm flipV="1">
            <a:off x="990600" y="4095750"/>
            <a:ext cx="6076950" cy="2266950"/>
            <a:chOff x="704850" y="762001"/>
            <a:chExt cx="6076950" cy="2266949"/>
          </a:xfrm>
        </p:grpSpPr>
        <p:sp>
          <p:nvSpPr>
            <p:cNvPr id="12" name="Freeform: Shape 11">
              <a:extLst>
                <a:ext uri="{FF2B5EF4-FFF2-40B4-BE49-F238E27FC236}">
                  <a16:creationId xmlns:a16="http://schemas.microsoft.com/office/drawing/2014/main" id="{4BC9AEB7-76D4-75A4-4D3D-EF1F18BE4964}"/>
                </a:ext>
              </a:extLst>
            </p:cNvPr>
            <p:cNvSpPr/>
            <p:nvPr/>
          </p:nvSpPr>
          <p:spPr>
            <a:xfrm>
              <a:off x="3857625" y="762001"/>
              <a:ext cx="2924175" cy="2266949"/>
            </a:xfrm>
            <a:custGeom>
              <a:avLst/>
              <a:gdLst>
                <a:gd name="connsiteX0" fmla="*/ 25049 w 3911249"/>
                <a:gd name="connsiteY0" fmla="*/ 230990 h 3185451"/>
                <a:gd name="connsiteX1" fmla="*/ 244124 w 3911249"/>
                <a:gd name="connsiteY1" fmla="*/ 240515 h 3185451"/>
                <a:gd name="connsiteX2" fmla="*/ 1787174 w 3911249"/>
                <a:gd name="connsiteY2" fmla="*/ 2707490 h 3185451"/>
                <a:gd name="connsiteX3" fmla="*/ 3911249 w 3911249"/>
                <a:gd name="connsiteY3" fmla="*/ 3183740 h 3185451"/>
                <a:gd name="connsiteX0" fmla="*/ 444 w 6715569"/>
                <a:gd name="connsiteY0" fmla="*/ 175662 h 3244423"/>
                <a:gd name="connsiteX1" fmla="*/ 3048444 w 6715569"/>
                <a:gd name="connsiteY1" fmla="*/ 299487 h 3244423"/>
                <a:gd name="connsiteX2" fmla="*/ 4591494 w 6715569"/>
                <a:gd name="connsiteY2" fmla="*/ 2766462 h 3244423"/>
                <a:gd name="connsiteX3" fmla="*/ 6715569 w 6715569"/>
                <a:gd name="connsiteY3" fmla="*/ 3242712 h 3244423"/>
                <a:gd name="connsiteX0" fmla="*/ 0 w 3667125"/>
                <a:gd name="connsiteY0" fmla="*/ 0 h 2944936"/>
                <a:gd name="connsiteX1" fmla="*/ 1543050 w 3667125"/>
                <a:gd name="connsiteY1" fmla="*/ 2466975 h 2944936"/>
                <a:gd name="connsiteX2" fmla="*/ 3667125 w 3667125"/>
                <a:gd name="connsiteY2" fmla="*/ 2943225 h 2944936"/>
              </a:gdLst>
              <a:ahLst/>
              <a:cxnLst>
                <a:cxn ang="0">
                  <a:pos x="connsiteX0" y="connsiteY0"/>
                </a:cxn>
                <a:cxn ang="0">
                  <a:pos x="connsiteX1" y="connsiteY1"/>
                </a:cxn>
                <a:cxn ang="0">
                  <a:pos x="connsiteX2" y="connsiteY2"/>
                </a:cxn>
              </a:cxnLst>
              <a:rect l="l" t="t" r="r" b="b"/>
              <a:pathLst>
                <a:path w="3667125" h="2944936">
                  <a:moveTo>
                    <a:pt x="0" y="0"/>
                  </a:moveTo>
                  <a:cubicBezTo>
                    <a:pt x="765175" y="431800"/>
                    <a:pt x="931863" y="1976438"/>
                    <a:pt x="1543050" y="2466975"/>
                  </a:cubicBezTo>
                  <a:cubicBezTo>
                    <a:pt x="2154237" y="2957512"/>
                    <a:pt x="2910681" y="2950368"/>
                    <a:pt x="3667125" y="2943225"/>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D9921CD-4E5F-39E0-2DE1-D43F9DA99991}"/>
                </a:ext>
              </a:extLst>
            </p:cNvPr>
            <p:cNvCxnSpPr>
              <a:stCxn id="12" idx="0"/>
            </p:cNvCxnSpPr>
            <p:nvPr/>
          </p:nvCxnSpPr>
          <p:spPr>
            <a:xfrm flipH="1">
              <a:off x="704850" y="762001"/>
              <a:ext cx="3152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6" name="Group 455">
            <a:extLst>
              <a:ext uri="{FF2B5EF4-FFF2-40B4-BE49-F238E27FC236}">
                <a16:creationId xmlns:a16="http://schemas.microsoft.com/office/drawing/2014/main" id="{F61AE513-5710-8E2E-DDBB-C981D797F3F6}"/>
              </a:ext>
            </a:extLst>
          </p:cNvPr>
          <p:cNvGrpSpPr/>
          <p:nvPr/>
        </p:nvGrpSpPr>
        <p:grpSpPr>
          <a:xfrm>
            <a:off x="986003" y="5842849"/>
            <a:ext cx="494749" cy="405351"/>
            <a:chOff x="0" y="0"/>
            <a:chExt cx="876731" cy="866775"/>
          </a:xfrm>
        </p:grpSpPr>
        <p:pic>
          <p:nvPicPr>
            <p:cNvPr id="894" name="Graphic 267" descr="Family with two children with solid fill">
              <a:extLst>
                <a:ext uri="{FF2B5EF4-FFF2-40B4-BE49-F238E27FC236}">
                  <a16:creationId xmlns:a16="http://schemas.microsoft.com/office/drawing/2014/main" id="{1B6D6DB1-714C-9077-CDF9-91B16FBD971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95" name="Graphic 15" descr="Family with two children with solid fill">
              <a:extLst>
                <a:ext uri="{FF2B5EF4-FFF2-40B4-BE49-F238E27FC236}">
                  <a16:creationId xmlns:a16="http://schemas.microsoft.com/office/drawing/2014/main" id="{C3042E16-BF37-58AF-84E3-ED7A67C1730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57" name="Group 456">
            <a:extLst>
              <a:ext uri="{FF2B5EF4-FFF2-40B4-BE49-F238E27FC236}">
                <a16:creationId xmlns:a16="http://schemas.microsoft.com/office/drawing/2014/main" id="{533C9562-B5BA-837E-4F74-57EE471EEA6D}"/>
              </a:ext>
            </a:extLst>
          </p:cNvPr>
          <p:cNvGrpSpPr/>
          <p:nvPr/>
        </p:nvGrpSpPr>
        <p:grpSpPr>
          <a:xfrm>
            <a:off x="416152" y="5842849"/>
            <a:ext cx="562719" cy="407287"/>
            <a:chOff x="0" y="0"/>
            <a:chExt cx="997178" cy="870913"/>
          </a:xfrm>
        </p:grpSpPr>
        <p:pic>
          <p:nvPicPr>
            <p:cNvPr id="890" name="Graphic 19" descr="Family with two children with solid fill">
              <a:extLst>
                <a:ext uri="{FF2B5EF4-FFF2-40B4-BE49-F238E27FC236}">
                  <a16:creationId xmlns:a16="http://schemas.microsoft.com/office/drawing/2014/main" id="{77725566-9F8D-468D-1ED7-C71E1A806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91" name="Group 890">
              <a:extLst>
                <a:ext uri="{FF2B5EF4-FFF2-40B4-BE49-F238E27FC236}">
                  <a16:creationId xmlns:a16="http://schemas.microsoft.com/office/drawing/2014/main" id="{91E581FA-EB50-D91B-9573-E0576B2AFBAD}"/>
                </a:ext>
              </a:extLst>
            </p:cNvPr>
            <p:cNvGrpSpPr/>
            <p:nvPr/>
          </p:nvGrpSpPr>
          <p:grpSpPr>
            <a:xfrm>
              <a:off x="827512" y="0"/>
              <a:ext cx="169666" cy="869643"/>
              <a:chOff x="0" y="0"/>
              <a:chExt cx="169666" cy="869643"/>
            </a:xfrm>
          </p:grpSpPr>
          <p:pic>
            <p:nvPicPr>
              <p:cNvPr id="892" name="Graphic 21" descr="Family with two children with solid fill">
                <a:extLst>
                  <a:ext uri="{FF2B5EF4-FFF2-40B4-BE49-F238E27FC236}">
                    <a16:creationId xmlns:a16="http://schemas.microsoft.com/office/drawing/2014/main" id="{920C2EE2-5EB3-6B8E-026F-454F427158E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93" name="Graphic 22" descr="Family with two children with solid fill">
                <a:extLst>
                  <a:ext uri="{FF2B5EF4-FFF2-40B4-BE49-F238E27FC236}">
                    <a16:creationId xmlns:a16="http://schemas.microsoft.com/office/drawing/2014/main" id="{BB2B9A23-9125-7B32-5F8B-B23A1CC785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58" name="Graphic 26" descr="Family with two children with solid fill">
            <a:extLst>
              <a:ext uri="{FF2B5EF4-FFF2-40B4-BE49-F238E27FC236}">
                <a16:creationId xmlns:a16="http://schemas.microsoft.com/office/drawing/2014/main" id="{3744A3B5-85D0-A0EA-ACF1-FB02FE242F2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1502009" y="5850286"/>
            <a:ext cx="369804" cy="405351"/>
          </a:xfrm>
          <a:prstGeom prst="rect">
            <a:avLst/>
          </a:prstGeom>
          <a:ln>
            <a:noFill/>
          </a:ln>
          <a:extLst>
            <a:ext uri="{53640926-AAD7-44D8-BBD7-CCE9431645EC}">
              <a14:shadowObscured xmlns:a14="http://schemas.microsoft.com/office/drawing/2010/main"/>
            </a:ext>
          </a:extLst>
        </p:spPr>
      </p:pic>
      <p:pic>
        <p:nvPicPr>
          <p:cNvPr id="459" name="Graphic 29" descr="Family with two children with solid fill">
            <a:extLst>
              <a:ext uri="{FF2B5EF4-FFF2-40B4-BE49-F238E27FC236}">
                <a16:creationId xmlns:a16="http://schemas.microsoft.com/office/drawing/2014/main" id="{70C7105D-5DCD-607E-A686-4B3B6F3B67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327619" y="5854004"/>
            <a:ext cx="469422" cy="405351"/>
          </a:xfrm>
          <a:prstGeom prst="rect">
            <a:avLst/>
          </a:prstGeom>
        </p:spPr>
      </p:pic>
      <p:pic>
        <p:nvPicPr>
          <p:cNvPr id="460" name="Graphic 32" descr="Family with two children with solid fill">
            <a:extLst>
              <a:ext uri="{FF2B5EF4-FFF2-40B4-BE49-F238E27FC236}">
                <a16:creationId xmlns:a16="http://schemas.microsoft.com/office/drawing/2014/main" id="{9DE7B6E0-9571-218D-9E94-60FDF5B924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5126" y="5537935"/>
            <a:ext cx="494864" cy="405351"/>
          </a:xfrm>
          <a:prstGeom prst="rect">
            <a:avLst/>
          </a:prstGeom>
        </p:spPr>
      </p:pic>
      <p:pic>
        <p:nvPicPr>
          <p:cNvPr id="461" name="Graphic 37" descr="Family with two children with solid fill">
            <a:extLst>
              <a:ext uri="{FF2B5EF4-FFF2-40B4-BE49-F238E27FC236}">
                <a16:creationId xmlns:a16="http://schemas.microsoft.com/office/drawing/2014/main" id="{15273FC1-2640-3D6E-6CC8-4876CC8306E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918697" y="5537935"/>
            <a:ext cx="365504" cy="405351"/>
          </a:xfrm>
          <a:prstGeom prst="rect">
            <a:avLst/>
          </a:prstGeom>
          <a:ln>
            <a:noFill/>
          </a:ln>
          <a:extLst>
            <a:ext uri="{53640926-AAD7-44D8-BBD7-CCE9431645EC}">
              <a14:shadowObscured xmlns:a14="http://schemas.microsoft.com/office/drawing/2010/main"/>
            </a:ext>
          </a:extLst>
        </p:spPr>
      </p:pic>
      <p:pic>
        <p:nvPicPr>
          <p:cNvPr id="462" name="Graphic 45" descr="Family with two children with solid fill">
            <a:extLst>
              <a:ext uri="{FF2B5EF4-FFF2-40B4-BE49-F238E27FC236}">
                <a16:creationId xmlns:a16="http://schemas.microsoft.com/office/drawing/2014/main" id="{5EAC2DCF-2D24-010A-5D6B-6B36441310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3924" y="5537935"/>
            <a:ext cx="494864" cy="405351"/>
          </a:xfrm>
          <a:prstGeom prst="rect">
            <a:avLst/>
          </a:prstGeom>
        </p:spPr>
      </p:pic>
      <p:grpSp>
        <p:nvGrpSpPr>
          <p:cNvPr id="463" name="Group 462">
            <a:extLst>
              <a:ext uri="{FF2B5EF4-FFF2-40B4-BE49-F238E27FC236}">
                <a16:creationId xmlns:a16="http://schemas.microsoft.com/office/drawing/2014/main" id="{B60BC45E-3879-96C5-8088-A4647229453C}"/>
              </a:ext>
            </a:extLst>
          </p:cNvPr>
          <p:cNvGrpSpPr/>
          <p:nvPr/>
        </p:nvGrpSpPr>
        <p:grpSpPr>
          <a:xfrm>
            <a:off x="1313554" y="5537935"/>
            <a:ext cx="358101" cy="406387"/>
            <a:chOff x="0" y="0"/>
            <a:chExt cx="634581" cy="868989"/>
          </a:xfrm>
        </p:grpSpPr>
        <p:pic>
          <p:nvPicPr>
            <p:cNvPr id="888" name="Graphic 44" descr="Family with two children with solid fill">
              <a:extLst>
                <a:ext uri="{FF2B5EF4-FFF2-40B4-BE49-F238E27FC236}">
                  <a16:creationId xmlns:a16="http://schemas.microsoft.com/office/drawing/2014/main" id="{F6306ED0-7068-5988-2518-7C42A03EE56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889" name="Graphic 46" descr="Family with two children with solid fill">
              <a:extLst>
                <a:ext uri="{FF2B5EF4-FFF2-40B4-BE49-F238E27FC236}">
                  <a16:creationId xmlns:a16="http://schemas.microsoft.com/office/drawing/2014/main" id="{57CF6F94-D7FC-161A-5C61-60EA0DB0D34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464" name="Group 463">
            <a:extLst>
              <a:ext uri="{FF2B5EF4-FFF2-40B4-BE49-F238E27FC236}">
                <a16:creationId xmlns:a16="http://schemas.microsoft.com/office/drawing/2014/main" id="{D93B5B63-27AE-6705-FC39-8B240304F46A}"/>
              </a:ext>
            </a:extLst>
          </p:cNvPr>
          <p:cNvGrpSpPr/>
          <p:nvPr/>
        </p:nvGrpSpPr>
        <p:grpSpPr>
          <a:xfrm>
            <a:off x="1860970" y="5846568"/>
            <a:ext cx="438083" cy="409799"/>
            <a:chOff x="0" y="0"/>
            <a:chExt cx="776314" cy="876285"/>
          </a:xfrm>
        </p:grpSpPr>
        <p:pic>
          <p:nvPicPr>
            <p:cNvPr id="883" name="Graphic 271" descr="Family with two children with solid fill">
              <a:extLst>
                <a:ext uri="{FF2B5EF4-FFF2-40B4-BE49-F238E27FC236}">
                  <a16:creationId xmlns:a16="http://schemas.microsoft.com/office/drawing/2014/main" id="{7C1E6BF9-5F0E-66C7-D233-114C65EE4E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84" name="Graphic 288" descr="Family with two children with solid fill">
              <a:extLst>
                <a:ext uri="{FF2B5EF4-FFF2-40B4-BE49-F238E27FC236}">
                  <a16:creationId xmlns:a16="http://schemas.microsoft.com/office/drawing/2014/main" id="{FC03779E-E1B8-555D-AF70-3BFC0EF66ED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885" name="Group 884">
              <a:extLst>
                <a:ext uri="{FF2B5EF4-FFF2-40B4-BE49-F238E27FC236}">
                  <a16:creationId xmlns:a16="http://schemas.microsoft.com/office/drawing/2014/main" id="{4BE973E8-6BC0-CA6A-0626-79D2C69B66FC}"/>
                </a:ext>
              </a:extLst>
            </p:cNvPr>
            <p:cNvGrpSpPr/>
            <p:nvPr/>
          </p:nvGrpSpPr>
          <p:grpSpPr>
            <a:xfrm>
              <a:off x="606648" y="6642"/>
              <a:ext cx="169666" cy="869643"/>
              <a:chOff x="0" y="0"/>
              <a:chExt cx="169666" cy="869643"/>
            </a:xfrm>
          </p:grpSpPr>
          <p:pic>
            <p:nvPicPr>
              <p:cNvPr id="886" name="Graphic 315" descr="Family with two children with solid fill">
                <a:extLst>
                  <a:ext uri="{FF2B5EF4-FFF2-40B4-BE49-F238E27FC236}">
                    <a16:creationId xmlns:a16="http://schemas.microsoft.com/office/drawing/2014/main" id="{89C1A335-BFB9-A96E-1349-27A29037814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87" name="Graphic 316" descr="Family with two children with solid fill">
                <a:extLst>
                  <a:ext uri="{FF2B5EF4-FFF2-40B4-BE49-F238E27FC236}">
                    <a16:creationId xmlns:a16="http://schemas.microsoft.com/office/drawing/2014/main" id="{A422CD59-11FF-3111-A834-C144A4BE8F5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65" name="Group 464">
            <a:extLst>
              <a:ext uri="{FF2B5EF4-FFF2-40B4-BE49-F238E27FC236}">
                <a16:creationId xmlns:a16="http://schemas.microsoft.com/office/drawing/2014/main" id="{65993F61-057B-0FAF-B309-5621067736D9}"/>
              </a:ext>
            </a:extLst>
          </p:cNvPr>
          <p:cNvGrpSpPr/>
          <p:nvPr/>
        </p:nvGrpSpPr>
        <p:grpSpPr>
          <a:xfrm>
            <a:off x="2224417" y="5534216"/>
            <a:ext cx="562719" cy="407287"/>
            <a:chOff x="0" y="0"/>
            <a:chExt cx="997178" cy="870913"/>
          </a:xfrm>
        </p:grpSpPr>
        <p:pic>
          <p:nvPicPr>
            <p:cNvPr id="879" name="Graphic 48" descr="Family with two children with solid fill">
              <a:extLst>
                <a:ext uri="{FF2B5EF4-FFF2-40B4-BE49-F238E27FC236}">
                  <a16:creationId xmlns:a16="http://schemas.microsoft.com/office/drawing/2014/main" id="{1DEDFA3C-E012-C44C-14F2-3D17172AD9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80" name="Group 879">
              <a:extLst>
                <a:ext uri="{FF2B5EF4-FFF2-40B4-BE49-F238E27FC236}">
                  <a16:creationId xmlns:a16="http://schemas.microsoft.com/office/drawing/2014/main" id="{0E06FDED-5EA9-C3F8-08E2-45027B40CB2D}"/>
                </a:ext>
              </a:extLst>
            </p:cNvPr>
            <p:cNvGrpSpPr/>
            <p:nvPr/>
          </p:nvGrpSpPr>
          <p:grpSpPr>
            <a:xfrm>
              <a:off x="827512" y="0"/>
              <a:ext cx="169666" cy="869643"/>
              <a:chOff x="0" y="0"/>
              <a:chExt cx="169666" cy="869643"/>
            </a:xfrm>
          </p:grpSpPr>
          <p:pic>
            <p:nvPicPr>
              <p:cNvPr id="881" name="Graphic 50" descr="Family with two children with solid fill">
                <a:extLst>
                  <a:ext uri="{FF2B5EF4-FFF2-40B4-BE49-F238E27FC236}">
                    <a16:creationId xmlns:a16="http://schemas.microsoft.com/office/drawing/2014/main" id="{A4526B4B-00FF-104A-00E8-ED106A74F29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82" name="Graphic 51" descr="Family with two children with solid fill">
                <a:extLst>
                  <a:ext uri="{FF2B5EF4-FFF2-40B4-BE49-F238E27FC236}">
                    <a16:creationId xmlns:a16="http://schemas.microsoft.com/office/drawing/2014/main" id="{4C572BC1-0E31-DF14-2588-C5395CE2595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66" name="Group 465">
            <a:extLst>
              <a:ext uri="{FF2B5EF4-FFF2-40B4-BE49-F238E27FC236}">
                <a16:creationId xmlns:a16="http://schemas.microsoft.com/office/drawing/2014/main" id="{0CF70522-4ABD-9885-C050-2DDCE373D692}"/>
              </a:ext>
            </a:extLst>
          </p:cNvPr>
          <p:cNvGrpSpPr/>
          <p:nvPr/>
        </p:nvGrpSpPr>
        <p:grpSpPr>
          <a:xfrm>
            <a:off x="3389775" y="5846719"/>
            <a:ext cx="494749" cy="405351"/>
            <a:chOff x="0" y="0"/>
            <a:chExt cx="876731" cy="866775"/>
          </a:xfrm>
        </p:grpSpPr>
        <p:pic>
          <p:nvPicPr>
            <p:cNvPr id="877" name="Graphic 267" descr="Family with two children with solid fill">
              <a:extLst>
                <a:ext uri="{FF2B5EF4-FFF2-40B4-BE49-F238E27FC236}">
                  <a16:creationId xmlns:a16="http://schemas.microsoft.com/office/drawing/2014/main" id="{3ADD1427-F26D-DA30-515E-C53FD9BDEE7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78" name="Graphic 15" descr="Family with two children with solid fill">
              <a:extLst>
                <a:ext uri="{FF2B5EF4-FFF2-40B4-BE49-F238E27FC236}">
                  <a16:creationId xmlns:a16="http://schemas.microsoft.com/office/drawing/2014/main" id="{809AE524-2294-5A50-8904-FC94E344F1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67" name="Group 466">
            <a:extLst>
              <a:ext uri="{FF2B5EF4-FFF2-40B4-BE49-F238E27FC236}">
                <a16:creationId xmlns:a16="http://schemas.microsoft.com/office/drawing/2014/main" id="{83E3A54F-F88F-FC6E-2AF5-6B230F1E062A}"/>
              </a:ext>
            </a:extLst>
          </p:cNvPr>
          <p:cNvGrpSpPr/>
          <p:nvPr/>
        </p:nvGrpSpPr>
        <p:grpSpPr>
          <a:xfrm>
            <a:off x="2819924" y="5846719"/>
            <a:ext cx="562719" cy="407287"/>
            <a:chOff x="0" y="0"/>
            <a:chExt cx="997178" cy="870913"/>
          </a:xfrm>
        </p:grpSpPr>
        <p:pic>
          <p:nvPicPr>
            <p:cNvPr id="873" name="Graphic 19" descr="Family with two children with solid fill">
              <a:extLst>
                <a:ext uri="{FF2B5EF4-FFF2-40B4-BE49-F238E27FC236}">
                  <a16:creationId xmlns:a16="http://schemas.microsoft.com/office/drawing/2014/main" id="{67B498CE-1200-1EF9-A86C-664664EC25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74" name="Group 873">
              <a:extLst>
                <a:ext uri="{FF2B5EF4-FFF2-40B4-BE49-F238E27FC236}">
                  <a16:creationId xmlns:a16="http://schemas.microsoft.com/office/drawing/2014/main" id="{8EDB6FC1-3673-5B77-8055-B5AE01B95701}"/>
                </a:ext>
              </a:extLst>
            </p:cNvPr>
            <p:cNvGrpSpPr/>
            <p:nvPr/>
          </p:nvGrpSpPr>
          <p:grpSpPr>
            <a:xfrm>
              <a:off x="827512" y="0"/>
              <a:ext cx="169666" cy="869643"/>
              <a:chOff x="0" y="0"/>
              <a:chExt cx="169666" cy="869643"/>
            </a:xfrm>
          </p:grpSpPr>
          <p:pic>
            <p:nvPicPr>
              <p:cNvPr id="875" name="Graphic 21" descr="Family with two children with solid fill">
                <a:extLst>
                  <a:ext uri="{FF2B5EF4-FFF2-40B4-BE49-F238E27FC236}">
                    <a16:creationId xmlns:a16="http://schemas.microsoft.com/office/drawing/2014/main" id="{97D76C06-0347-AC66-E65A-1C2DB916F6D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76" name="Graphic 22" descr="Family with two children with solid fill">
                <a:extLst>
                  <a:ext uri="{FF2B5EF4-FFF2-40B4-BE49-F238E27FC236}">
                    <a16:creationId xmlns:a16="http://schemas.microsoft.com/office/drawing/2014/main" id="{2A21D67B-9679-F0CF-A197-06BD0B50148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68" name="Graphic 26" descr="Family with two children with solid fill">
            <a:extLst>
              <a:ext uri="{FF2B5EF4-FFF2-40B4-BE49-F238E27FC236}">
                <a16:creationId xmlns:a16="http://schemas.microsoft.com/office/drawing/2014/main" id="{4943C4D9-5342-0C9A-E9BA-7E16BFD8F7C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905781" y="5854155"/>
            <a:ext cx="369804" cy="405351"/>
          </a:xfrm>
          <a:prstGeom prst="rect">
            <a:avLst/>
          </a:prstGeom>
          <a:ln>
            <a:noFill/>
          </a:ln>
          <a:extLst>
            <a:ext uri="{53640926-AAD7-44D8-BBD7-CCE9431645EC}">
              <a14:shadowObscured xmlns:a14="http://schemas.microsoft.com/office/drawing/2010/main"/>
            </a:ext>
          </a:extLst>
        </p:spPr>
      </p:pic>
      <p:pic>
        <p:nvPicPr>
          <p:cNvPr id="470" name="Graphic 32" descr="Family with two children with solid fill">
            <a:extLst>
              <a:ext uri="{FF2B5EF4-FFF2-40B4-BE49-F238E27FC236}">
                <a16:creationId xmlns:a16="http://schemas.microsoft.com/office/drawing/2014/main" id="{C7C1A6E2-62E6-3264-433C-7EF1E41E0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28898" y="5541805"/>
            <a:ext cx="494864" cy="405351"/>
          </a:xfrm>
          <a:prstGeom prst="rect">
            <a:avLst/>
          </a:prstGeom>
        </p:spPr>
      </p:pic>
      <p:pic>
        <p:nvPicPr>
          <p:cNvPr id="471" name="Graphic 37" descr="Family with two children with solid fill">
            <a:extLst>
              <a:ext uri="{FF2B5EF4-FFF2-40B4-BE49-F238E27FC236}">
                <a16:creationId xmlns:a16="http://schemas.microsoft.com/office/drawing/2014/main" id="{DE757E30-488A-9A49-03C3-77988889726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322469" y="5541805"/>
            <a:ext cx="365504" cy="405351"/>
          </a:xfrm>
          <a:prstGeom prst="rect">
            <a:avLst/>
          </a:prstGeom>
          <a:ln>
            <a:noFill/>
          </a:ln>
          <a:extLst>
            <a:ext uri="{53640926-AAD7-44D8-BBD7-CCE9431645EC}">
              <a14:shadowObscured xmlns:a14="http://schemas.microsoft.com/office/drawing/2010/main"/>
            </a:ext>
          </a:extLst>
        </p:spPr>
      </p:pic>
      <p:grpSp>
        <p:nvGrpSpPr>
          <p:cNvPr id="473" name="Group 472">
            <a:extLst>
              <a:ext uri="{FF2B5EF4-FFF2-40B4-BE49-F238E27FC236}">
                <a16:creationId xmlns:a16="http://schemas.microsoft.com/office/drawing/2014/main" id="{79DF2B1D-B7D9-3A8C-AAFD-26FE37E3201D}"/>
              </a:ext>
            </a:extLst>
          </p:cNvPr>
          <p:cNvGrpSpPr/>
          <p:nvPr/>
        </p:nvGrpSpPr>
        <p:grpSpPr>
          <a:xfrm>
            <a:off x="3717326" y="5541805"/>
            <a:ext cx="358101" cy="406387"/>
            <a:chOff x="0" y="0"/>
            <a:chExt cx="634581" cy="868989"/>
          </a:xfrm>
        </p:grpSpPr>
        <p:pic>
          <p:nvPicPr>
            <p:cNvPr id="871" name="Graphic 44" descr="Family with two children with solid fill">
              <a:extLst>
                <a:ext uri="{FF2B5EF4-FFF2-40B4-BE49-F238E27FC236}">
                  <a16:creationId xmlns:a16="http://schemas.microsoft.com/office/drawing/2014/main" id="{8A7F1FC3-32DA-E0E4-5F50-B87CBCFB0B9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872" name="Graphic 46" descr="Family with two children with solid fill">
              <a:extLst>
                <a:ext uri="{FF2B5EF4-FFF2-40B4-BE49-F238E27FC236}">
                  <a16:creationId xmlns:a16="http://schemas.microsoft.com/office/drawing/2014/main" id="{179616CC-705A-BA60-BA9F-6D014206B0E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786" name="Group 785">
            <a:extLst>
              <a:ext uri="{FF2B5EF4-FFF2-40B4-BE49-F238E27FC236}">
                <a16:creationId xmlns:a16="http://schemas.microsoft.com/office/drawing/2014/main" id="{0A94C854-222F-4926-8DCD-1EBDF82AB344}"/>
              </a:ext>
            </a:extLst>
          </p:cNvPr>
          <p:cNvGrpSpPr/>
          <p:nvPr/>
        </p:nvGrpSpPr>
        <p:grpSpPr>
          <a:xfrm>
            <a:off x="425126" y="5235994"/>
            <a:ext cx="2360568" cy="411156"/>
            <a:chOff x="0" y="0"/>
            <a:chExt cx="4183096" cy="879188"/>
          </a:xfrm>
        </p:grpSpPr>
        <p:pic>
          <p:nvPicPr>
            <p:cNvPr id="852" name="Graphic 254" descr="Family with two children with solid fill">
              <a:extLst>
                <a:ext uri="{FF2B5EF4-FFF2-40B4-BE49-F238E27FC236}">
                  <a16:creationId xmlns:a16="http://schemas.microsoft.com/office/drawing/2014/main" id="{98F8D440-8561-432A-4A75-21757364C1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853" name="Graphic 255" descr="Family with two children with solid fill">
              <a:extLst>
                <a:ext uri="{FF2B5EF4-FFF2-40B4-BE49-F238E27FC236}">
                  <a16:creationId xmlns:a16="http://schemas.microsoft.com/office/drawing/2014/main" id="{CCA72D47-9EA0-320E-1F37-7097940CCA3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854" name="Graphic 256" descr="Family with two children with solid fill">
              <a:extLst>
                <a:ext uri="{FF2B5EF4-FFF2-40B4-BE49-F238E27FC236}">
                  <a16:creationId xmlns:a16="http://schemas.microsoft.com/office/drawing/2014/main" id="{83D7E91A-4A10-4E44-C06B-0667F3590AA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855" name="Graphic 257" descr="Family with two children with solid fill">
              <a:extLst>
                <a:ext uri="{FF2B5EF4-FFF2-40B4-BE49-F238E27FC236}">
                  <a16:creationId xmlns:a16="http://schemas.microsoft.com/office/drawing/2014/main" id="{A8C6B2E7-8E18-68FE-AD85-526AAF8615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856" name="Graphic 4" descr="Family with two children with solid fill">
              <a:extLst>
                <a:ext uri="{FF2B5EF4-FFF2-40B4-BE49-F238E27FC236}">
                  <a16:creationId xmlns:a16="http://schemas.microsoft.com/office/drawing/2014/main" id="{90663E2C-C38D-D0EF-1F47-5D088DB7656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857" name="Group 856">
              <a:extLst>
                <a:ext uri="{FF2B5EF4-FFF2-40B4-BE49-F238E27FC236}">
                  <a16:creationId xmlns:a16="http://schemas.microsoft.com/office/drawing/2014/main" id="{C19ACCDE-3610-D530-F69B-267740B94431}"/>
                </a:ext>
              </a:extLst>
            </p:cNvPr>
            <p:cNvGrpSpPr/>
            <p:nvPr/>
          </p:nvGrpSpPr>
          <p:grpSpPr>
            <a:xfrm>
              <a:off x="3185918" y="0"/>
              <a:ext cx="997178" cy="870913"/>
              <a:chOff x="0" y="0"/>
              <a:chExt cx="997178" cy="870913"/>
            </a:xfrm>
          </p:grpSpPr>
          <p:pic>
            <p:nvPicPr>
              <p:cNvPr id="858" name="Graphic 258" descr="Family with two children with solid fill">
                <a:extLst>
                  <a:ext uri="{FF2B5EF4-FFF2-40B4-BE49-F238E27FC236}">
                    <a16:creationId xmlns:a16="http://schemas.microsoft.com/office/drawing/2014/main" id="{1EECE098-1020-2ED7-85DC-FAEABE276D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59" name="Group 858">
                <a:extLst>
                  <a:ext uri="{FF2B5EF4-FFF2-40B4-BE49-F238E27FC236}">
                    <a16:creationId xmlns:a16="http://schemas.microsoft.com/office/drawing/2014/main" id="{6978B592-AD82-6DE6-39CA-7C25D8BCB3BA}"/>
                  </a:ext>
                </a:extLst>
              </p:cNvPr>
              <p:cNvGrpSpPr/>
              <p:nvPr/>
            </p:nvGrpSpPr>
            <p:grpSpPr>
              <a:xfrm>
                <a:off x="827512" y="0"/>
                <a:ext cx="169666" cy="869643"/>
                <a:chOff x="0" y="0"/>
                <a:chExt cx="169666" cy="869643"/>
              </a:xfrm>
            </p:grpSpPr>
            <p:pic>
              <p:nvPicPr>
                <p:cNvPr id="860" name="Graphic 6" descr="Family with two children with solid fill">
                  <a:extLst>
                    <a:ext uri="{FF2B5EF4-FFF2-40B4-BE49-F238E27FC236}">
                      <a16:creationId xmlns:a16="http://schemas.microsoft.com/office/drawing/2014/main" id="{8439037F-4D63-D4E8-92C8-A87C92EEEF7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61" name="Graphic 7" descr="Family with two children with solid fill">
                  <a:extLst>
                    <a:ext uri="{FF2B5EF4-FFF2-40B4-BE49-F238E27FC236}">
                      <a16:creationId xmlns:a16="http://schemas.microsoft.com/office/drawing/2014/main" id="{64EA1121-71E7-D872-0177-5090AFF944D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787" name="Group 786">
            <a:extLst>
              <a:ext uri="{FF2B5EF4-FFF2-40B4-BE49-F238E27FC236}">
                <a16:creationId xmlns:a16="http://schemas.microsoft.com/office/drawing/2014/main" id="{1A257A6E-CFDC-6A01-8C0C-800A1CA4E539}"/>
              </a:ext>
            </a:extLst>
          </p:cNvPr>
          <p:cNvGrpSpPr/>
          <p:nvPr/>
        </p:nvGrpSpPr>
        <p:grpSpPr>
          <a:xfrm>
            <a:off x="990490" y="4931080"/>
            <a:ext cx="494749" cy="405351"/>
            <a:chOff x="0" y="0"/>
            <a:chExt cx="876731" cy="866775"/>
          </a:xfrm>
        </p:grpSpPr>
        <p:pic>
          <p:nvPicPr>
            <p:cNvPr id="850" name="Graphic 267" descr="Family with two children with solid fill">
              <a:extLst>
                <a:ext uri="{FF2B5EF4-FFF2-40B4-BE49-F238E27FC236}">
                  <a16:creationId xmlns:a16="http://schemas.microsoft.com/office/drawing/2014/main" id="{9AAC2F1B-180C-0BF3-BFB7-C36C61E9F96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51" name="Graphic 15" descr="Family with two children with solid fill">
              <a:extLst>
                <a:ext uri="{FF2B5EF4-FFF2-40B4-BE49-F238E27FC236}">
                  <a16:creationId xmlns:a16="http://schemas.microsoft.com/office/drawing/2014/main" id="{9C81215F-D4D5-4191-9316-9524C43FCA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788" name="Group 787">
            <a:extLst>
              <a:ext uri="{FF2B5EF4-FFF2-40B4-BE49-F238E27FC236}">
                <a16:creationId xmlns:a16="http://schemas.microsoft.com/office/drawing/2014/main" id="{CEB59404-9408-ED95-A86C-E99CC8E215BF}"/>
              </a:ext>
            </a:extLst>
          </p:cNvPr>
          <p:cNvGrpSpPr/>
          <p:nvPr/>
        </p:nvGrpSpPr>
        <p:grpSpPr>
          <a:xfrm>
            <a:off x="420639" y="4931080"/>
            <a:ext cx="562719" cy="407287"/>
            <a:chOff x="0" y="0"/>
            <a:chExt cx="997178" cy="870913"/>
          </a:xfrm>
        </p:grpSpPr>
        <p:pic>
          <p:nvPicPr>
            <p:cNvPr id="846" name="Graphic 19" descr="Family with two children with solid fill">
              <a:extLst>
                <a:ext uri="{FF2B5EF4-FFF2-40B4-BE49-F238E27FC236}">
                  <a16:creationId xmlns:a16="http://schemas.microsoft.com/office/drawing/2014/main" id="{9A91C4DC-6815-EE1D-1F02-3C99EEFFBB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47" name="Group 846">
              <a:extLst>
                <a:ext uri="{FF2B5EF4-FFF2-40B4-BE49-F238E27FC236}">
                  <a16:creationId xmlns:a16="http://schemas.microsoft.com/office/drawing/2014/main" id="{A48E7949-2C1C-A64E-5090-427AD38AB7A2}"/>
                </a:ext>
              </a:extLst>
            </p:cNvPr>
            <p:cNvGrpSpPr/>
            <p:nvPr/>
          </p:nvGrpSpPr>
          <p:grpSpPr>
            <a:xfrm>
              <a:off x="827512" y="0"/>
              <a:ext cx="169666" cy="869643"/>
              <a:chOff x="0" y="0"/>
              <a:chExt cx="169666" cy="869643"/>
            </a:xfrm>
          </p:grpSpPr>
          <p:pic>
            <p:nvPicPr>
              <p:cNvPr id="848" name="Graphic 21" descr="Family with two children with solid fill">
                <a:extLst>
                  <a:ext uri="{FF2B5EF4-FFF2-40B4-BE49-F238E27FC236}">
                    <a16:creationId xmlns:a16="http://schemas.microsoft.com/office/drawing/2014/main" id="{E2B24CAC-0370-B401-3FB0-6590799F52D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49" name="Graphic 22" descr="Family with two children with solid fill">
                <a:extLst>
                  <a:ext uri="{FF2B5EF4-FFF2-40B4-BE49-F238E27FC236}">
                    <a16:creationId xmlns:a16="http://schemas.microsoft.com/office/drawing/2014/main" id="{7EEB0813-5DC7-16FA-2814-B7E2B3C2D67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789" name="Graphic 26" descr="Family with two children with solid fill">
            <a:extLst>
              <a:ext uri="{FF2B5EF4-FFF2-40B4-BE49-F238E27FC236}">
                <a16:creationId xmlns:a16="http://schemas.microsoft.com/office/drawing/2014/main" id="{6FB1A2ED-4BF2-67C0-4F9C-C6CB2459174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1506496" y="4938517"/>
            <a:ext cx="369804" cy="405351"/>
          </a:xfrm>
          <a:prstGeom prst="rect">
            <a:avLst/>
          </a:prstGeom>
          <a:ln>
            <a:noFill/>
          </a:ln>
          <a:extLst>
            <a:ext uri="{53640926-AAD7-44D8-BBD7-CCE9431645EC}">
              <a14:shadowObscured xmlns:a14="http://schemas.microsoft.com/office/drawing/2010/main"/>
            </a:ext>
          </a:extLst>
        </p:spPr>
      </p:pic>
      <p:pic>
        <p:nvPicPr>
          <p:cNvPr id="790" name="Graphic 29" descr="Family with two children with solid fill">
            <a:extLst>
              <a:ext uri="{FF2B5EF4-FFF2-40B4-BE49-F238E27FC236}">
                <a16:creationId xmlns:a16="http://schemas.microsoft.com/office/drawing/2014/main" id="{8DF04552-8883-26AF-4F26-4FC04BAA4A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332106" y="4942235"/>
            <a:ext cx="469422" cy="405351"/>
          </a:xfrm>
          <a:prstGeom prst="rect">
            <a:avLst/>
          </a:prstGeom>
        </p:spPr>
      </p:pic>
      <p:pic>
        <p:nvPicPr>
          <p:cNvPr id="791" name="Graphic 32" descr="Family with two children with solid fill">
            <a:extLst>
              <a:ext uri="{FF2B5EF4-FFF2-40B4-BE49-F238E27FC236}">
                <a16:creationId xmlns:a16="http://schemas.microsoft.com/office/drawing/2014/main" id="{8F9FAB62-408E-663E-362E-F406AC677D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613" y="4626166"/>
            <a:ext cx="494864" cy="405351"/>
          </a:xfrm>
          <a:prstGeom prst="rect">
            <a:avLst/>
          </a:prstGeom>
        </p:spPr>
      </p:pic>
      <p:pic>
        <p:nvPicPr>
          <p:cNvPr id="792" name="Graphic 37" descr="Family with two children with solid fill">
            <a:extLst>
              <a:ext uri="{FF2B5EF4-FFF2-40B4-BE49-F238E27FC236}">
                <a16:creationId xmlns:a16="http://schemas.microsoft.com/office/drawing/2014/main" id="{11457FC4-0082-42A6-3388-D5510BF418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923184" y="4626166"/>
            <a:ext cx="365504" cy="405351"/>
          </a:xfrm>
          <a:prstGeom prst="rect">
            <a:avLst/>
          </a:prstGeom>
          <a:ln>
            <a:noFill/>
          </a:ln>
          <a:extLst>
            <a:ext uri="{53640926-AAD7-44D8-BBD7-CCE9431645EC}">
              <a14:shadowObscured xmlns:a14="http://schemas.microsoft.com/office/drawing/2010/main"/>
            </a:ext>
          </a:extLst>
        </p:spPr>
      </p:pic>
      <p:pic>
        <p:nvPicPr>
          <p:cNvPr id="793" name="Graphic 45" descr="Family with two children with solid fill">
            <a:extLst>
              <a:ext uri="{FF2B5EF4-FFF2-40B4-BE49-F238E27FC236}">
                <a16:creationId xmlns:a16="http://schemas.microsoft.com/office/drawing/2014/main" id="{30D8BE9D-B5F7-687D-DE55-940482640E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8411" y="4626166"/>
            <a:ext cx="494864" cy="405351"/>
          </a:xfrm>
          <a:prstGeom prst="rect">
            <a:avLst/>
          </a:prstGeom>
        </p:spPr>
      </p:pic>
      <p:grpSp>
        <p:nvGrpSpPr>
          <p:cNvPr id="794" name="Group 793">
            <a:extLst>
              <a:ext uri="{FF2B5EF4-FFF2-40B4-BE49-F238E27FC236}">
                <a16:creationId xmlns:a16="http://schemas.microsoft.com/office/drawing/2014/main" id="{5659B8C0-A7BF-2C9E-83DA-8042EC68EDAA}"/>
              </a:ext>
            </a:extLst>
          </p:cNvPr>
          <p:cNvGrpSpPr/>
          <p:nvPr/>
        </p:nvGrpSpPr>
        <p:grpSpPr>
          <a:xfrm>
            <a:off x="1318041" y="4626166"/>
            <a:ext cx="358101" cy="406387"/>
            <a:chOff x="0" y="0"/>
            <a:chExt cx="634581" cy="868989"/>
          </a:xfrm>
        </p:grpSpPr>
        <p:pic>
          <p:nvPicPr>
            <p:cNvPr id="844" name="Graphic 44" descr="Family with two children with solid fill">
              <a:extLst>
                <a:ext uri="{FF2B5EF4-FFF2-40B4-BE49-F238E27FC236}">
                  <a16:creationId xmlns:a16="http://schemas.microsoft.com/office/drawing/2014/main" id="{06DE2DE3-2119-A44C-39DF-DAE558675C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845" name="Graphic 46" descr="Family with two children with solid fill">
              <a:extLst>
                <a:ext uri="{FF2B5EF4-FFF2-40B4-BE49-F238E27FC236}">
                  <a16:creationId xmlns:a16="http://schemas.microsoft.com/office/drawing/2014/main" id="{6C03B0D6-A571-6D37-FC26-BA255CB7AC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795" name="Group 794">
            <a:extLst>
              <a:ext uri="{FF2B5EF4-FFF2-40B4-BE49-F238E27FC236}">
                <a16:creationId xmlns:a16="http://schemas.microsoft.com/office/drawing/2014/main" id="{FEA419D4-41FE-79D3-9616-1309403EB441}"/>
              </a:ext>
            </a:extLst>
          </p:cNvPr>
          <p:cNvGrpSpPr/>
          <p:nvPr/>
        </p:nvGrpSpPr>
        <p:grpSpPr>
          <a:xfrm>
            <a:off x="1865457" y="4934799"/>
            <a:ext cx="438083" cy="409799"/>
            <a:chOff x="0" y="0"/>
            <a:chExt cx="776314" cy="876285"/>
          </a:xfrm>
        </p:grpSpPr>
        <p:pic>
          <p:nvPicPr>
            <p:cNvPr id="839" name="Graphic 271" descr="Family with two children with solid fill">
              <a:extLst>
                <a:ext uri="{FF2B5EF4-FFF2-40B4-BE49-F238E27FC236}">
                  <a16:creationId xmlns:a16="http://schemas.microsoft.com/office/drawing/2014/main" id="{27636817-E143-E19B-A94C-88F21C408EA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40" name="Graphic 288" descr="Family with two children with solid fill">
              <a:extLst>
                <a:ext uri="{FF2B5EF4-FFF2-40B4-BE49-F238E27FC236}">
                  <a16:creationId xmlns:a16="http://schemas.microsoft.com/office/drawing/2014/main" id="{98082750-A1DB-5917-0DD3-EDA2DCB844F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841" name="Group 840">
              <a:extLst>
                <a:ext uri="{FF2B5EF4-FFF2-40B4-BE49-F238E27FC236}">
                  <a16:creationId xmlns:a16="http://schemas.microsoft.com/office/drawing/2014/main" id="{2445065B-2F68-49C5-5BFD-E6BA62E18247}"/>
                </a:ext>
              </a:extLst>
            </p:cNvPr>
            <p:cNvGrpSpPr/>
            <p:nvPr/>
          </p:nvGrpSpPr>
          <p:grpSpPr>
            <a:xfrm>
              <a:off x="606648" y="6642"/>
              <a:ext cx="169666" cy="869643"/>
              <a:chOff x="0" y="0"/>
              <a:chExt cx="169666" cy="869643"/>
            </a:xfrm>
          </p:grpSpPr>
          <p:pic>
            <p:nvPicPr>
              <p:cNvPr id="842" name="Graphic 315" descr="Family with two children with solid fill">
                <a:extLst>
                  <a:ext uri="{FF2B5EF4-FFF2-40B4-BE49-F238E27FC236}">
                    <a16:creationId xmlns:a16="http://schemas.microsoft.com/office/drawing/2014/main" id="{ED06AEF6-0E9E-5259-98AF-A55B35E76F9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43" name="Graphic 316" descr="Family with two children with solid fill">
                <a:extLst>
                  <a:ext uri="{FF2B5EF4-FFF2-40B4-BE49-F238E27FC236}">
                    <a16:creationId xmlns:a16="http://schemas.microsoft.com/office/drawing/2014/main" id="{3C3CE536-F584-5EF6-D723-10D4FFE6D71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796" name="Group 795">
            <a:extLst>
              <a:ext uri="{FF2B5EF4-FFF2-40B4-BE49-F238E27FC236}">
                <a16:creationId xmlns:a16="http://schemas.microsoft.com/office/drawing/2014/main" id="{4C7D2812-771D-CE84-6078-249731F54120}"/>
              </a:ext>
            </a:extLst>
          </p:cNvPr>
          <p:cNvGrpSpPr/>
          <p:nvPr/>
        </p:nvGrpSpPr>
        <p:grpSpPr>
          <a:xfrm>
            <a:off x="2228904" y="4622447"/>
            <a:ext cx="562719" cy="407287"/>
            <a:chOff x="0" y="0"/>
            <a:chExt cx="997178" cy="870913"/>
          </a:xfrm>
        </p:grpSpPr>
        <p:pic>
          <p:nvPicPr>
            <p:cNvPr id="835" name="Graphic 48" descr="Family with two children with solid fill">
              <a:extLst>
                <a:ext uri="{FF2B5EF4-FFF2-40B4-BE49-F238E27FC236}">
                  <a16:creationId xmlns:a16="http://schemas.microsoft.com/office/drawing/2014/main" id="{E2556377-7C50-8A90-FF27-06134BE0B7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36" name="Group 835">
              <a:extLst>
                <a:ext uri="{FF2B5EF4-FFF2-40B4-BE49-F238E27FC236}">
                  <a16:creationId xmlns:a16="http://schemas.microsoft.com/office/drawing/2014/main" id="{5AA06A89-10E7-5CD9-8617-C61464AE4F94}"/>
                </a:ext>
              </a:extLst>
            </p:cNvPr>
            <p:cNvGrpSpPr/>
            <p:nvPr/>
          </p:nvGrpSpPr>
          <p:grpSpPr>
            <a:xfrm>
              <a:off x="827512" y="0"/>
              <a:ext cx="169666" cy="869643"/>
              <a:chOff x="0" y="0"/>
              <a:chExt cx="169666" cy="869643"/>
            </a:xfrm>
          </p:grpSpPr>
          <p:pic>
            <p:nvPicPr>
              <p:cNvPr id="837" name="Graphic 50" descr="Family with two children with solid fill">
                <a:extLst>
                  <a:ext uri="{FF2B5EF4-FFF2-40B4-BE49-F238E27FC236}">
                    <a16:creationId xmlns:a16="http://schemas.microsoft.com/office/drawing/2014/main" id="{313FFF9B-BC33-9ED9-EFBB-293021AAF43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38" name="Graphic 51" descr="Family with two children with solid fill">
                <a:extLst>
                  <a:ext uri="{FF2B5EF4-FFF2-40B4-BE49-F238E27FC236}">
                    <a16:creationId xmlns:a16="http://schemas.microsoft.com/office/drawing/2014/main" id="{1DE65957-1B5A-F732-8C39-0DF20BBD318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825" name="Graphic 254" descr="Family with two children with solid fill">
            <a:extLst>
              <a:ext uri="{FF2B5EF4-FFF2-40B4-BE49-F238E27FC236}">
                <a16:creationId xmlns:a16="http://schemas.microsoft.com/office/drawing/2014/main" id="{CFD1D4B3-2CBF-53BC-B285-48A0C4CAC8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28898" y="5245669"/>
            <a:ext cx="494864" cy="405351"/>
          </a:xfrm>
          <a:prstGeom prst="rect">
            <a:avLst/>
          </a:prstGeom>
        </p:spPr>
      </p:pic>
      <p:pic>
        <p:nvPicPr>
          <p:cNvPr id="826" name="Graphic 255" descr="Family with two children with solid fill">
            <a:extLst>
              <a:ext uri="{FF2B5EF4-FFF2-40B4-BE49-F238E27FC236}">
                <a16:creationId xmlns:a16="http://schemas.microsoft.com/office/drawing/2014/main" id="{9FD21018-C457-D820-49B4-956DFFDB6D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302877" y="5245669"/>
            <a:ext cx="365504" cy="405351"/>
          </a:xfrm>
          <a:prstGeom prst="rect">
            <a:avLst/>
          </a:prstGeom>
          <a:ln>
            <a:noFill/>
          </a:ln>
          <a:extLst>
            <a:ext uri="{53640926-AAD7-44D8-BBD7-CCE9431645EC}">
              <a14:shadowObscured xmlns:a14="http://schemas.microsoft.com/office/drawing/2010/main"/>
            </a:ext>
          </a:extLst>
        </p:spPr>
      </p:pic>
      <p:pic>
        <p:nvPicPr>
          <p:cNvPr id="827" name="Graphic 256" descr="Family with two children with solid fill">
            <a:extLst>
              <a:ext uri="{FF2B5EF4-FFF2-40B4-BE49-F238E27FC236}">
                <a16:creationId xmlns:a16="http://schemas.microsoft.com/office/drawing/2014/main" id="{AB6F5F41-CBB6-785B-AD31-D3597C063E4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3912277" y="5245669"/>
            <a:ext cx="249403" cy="405351"/>
          </a:xfrm>
          <a:prstGeom prst="rect">
            <a:avLst/>
          </a:prstGeom>
          <a:ln>
            <a:noFill/>
          </a:ln>
          <a:extLst>
            <a:ext uri="{53640926-AAD7-44D8-BBD7-CCE9431645EC}">
              <a14:shadowObscured xmlns:a14="http://schemas.microsoft.com/office/drawing/2010/main"/>
            </a:ext>
          </a:extLst>
        </p:spPr>
      </p:pic>
      <p:pic>
        <p:nvPicPr>
          <p:cNvPr id="828" name="Graphic 257" descr="Family with two children with solid fill">
            <a:extLst>
              <a:ext uri="{FF2B5EF4-FFF2-40B4-BE49-F238E27FC236}">
                <a16:creationId xmlns:a16="http://schemas.microsoft.com/office/drawing/2014/main" id="{F7A90002-4C7D-5C30-E067-F5E500A419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3429" y="5243734"/>
            <a:ext cx="494864" cy="405351"/>
          </a:xfrm>
          <a:prstGeom prst="rect">
            <a:avLst/>
          </a:prstGeom>
        </p:spPr>
      </p:pic>
      <p:pic>
        <p:nvPicPr>
          <p:cNvPr id="829" name="Graphic 4" descr="Family with two children with solid fill">
            <a:extLst>
              <a:ext uri="{FF2B5EF4-FFF2-40B4-BE49-F238E27FC236}">
                <a16:creationId xmlns:a16="http://schemas.microsoft.com/office/drawing/2014/main" id="{7D493A29-88DD-D1B3-9C87-75BAA80CB4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3681125" y="5243734"/>
            <a:ext cx="233278" cy="404757"/>
          </a:xfrm>
          <a:prstGeom prst="rect">
            <a:avLst/>
          </a:prstGeom>
          <a:ln>
            <a:noFill/>
          </a:ln>
          <a:extLst>
            <a:ext uri="{53640926-AAD7-44D8-BBD7-CCE9431645EC}">
              <a14:shadowObscured xmlns:a14="http://schemas.microsoft.com/office/drawing/2010/main"/>
            </a:ext>
          </a:extLst>
        </p:spPr>
      </p:pic>
      <p:grpSp>
        <p:nvGrpSpPr>
          <p:cNvPr id="798" name="Group 797">
            <a:extLst>
              <a:ext uri="{FF2B5EF4-FFF2-40B4-BE49-F238E27FC236}">
                <a16:creationId xmlns:a16="http://schemas.microsoft.com/office/drawing/2014/main" id="{C6851FD9-095A-B758-5AE4-FE3D67A5DF7C}"/>
              </a:ext>
            </a:extLst>
          </p:cNvPr>
          <p:cNvGrpSpPr/>
          <p:nvPr/>
        </p:nvGrpSpPr>
        <p:grpSpPr>
          <a:xfrm>
            <a:off x="3394262" y="4934950"/>
            <a:ext cx="494749" cy="405351"/>
            <a:chOff x="0" y="0"/>
            <a:chExt cx="876731" cy="866775"/>
          </a:xfrm>
        </p:grpSpPr>
        <p:pic>
          <p:nvPicPr>
            <p:cNvPr id="823" name="Graphic 267" descr="Family with two children with solid fill">
              <a:extLst>
                <a:ext uri="{FF2B5EF4-FFF2-40B4-BE49-F238E27FC236}">
                  <a16:creationId xmlns:a16="http://schemas.microsoft.com/office/drawing/2014/main" id="{634ECF43-02A8-BDEC-D1AD-36E30F74523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24" name="Graphic 15" descr="Family with two children with solid fill">
              <a:extLst>
                <a:ext uri="{FF2B5EF4-FFF2-40B4-BE49-F238E27FC236}">
                  <a16:creationId xmlns:a16="http://schemas.microsoft.com/office/drawing/2014/main" id="{457B34B4-7140-ABAC-4717-E29C2AA2578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799" name="Group 798">
            <a:extLst>
              <a:ext uri="{FF2B5EF4-FFF2-40B4-BE49-F238E27FC236}">
                <a16:creationId xmlns:a16="http://schemas.microsoft.com/office/drawing/2014/main" id="{2DA156E3-DAF5-21A3-6B72-8CDA2FD4365F}"/>
              </a:ext>
            </a:extLst>
          </p:cNvPr>
          <p:cNvGrpSpPr/>
          <p:nvPr/>
        </p:nvGrpSpPr>
        <p:grpSpPr>
          <a:xfrm>
            <a:off x="2824411" y="4934950"/>
            <a:ext cx="562719" cy="407287"/>
            <a:chOff x="0" y="0"/>
            <a:chExt cx="997178" cy="870913"/>
          </a:xfrm>
        </p:grpSpPr>
        <p:pic>
          <p:nvPicPr>
            <p:cNvPr id="819" name="Graphic 19" descr="Family with two children with solid fill">
              <a:extLst>
                <a:ext uri="{FF2B5EF4-FFF2-40B4-BE49-F238E27FC236}">
                  <a16:creationId xmlns:a16="http://schemas.microsoft.com/office/drawing/2014/main" id="{A7C72F47-82EF-3BDE-B73D-6DEB9A0DF1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20" name="Group 819">
              <a:extLst>
                <a:ext uri="{FF2B5EF4-FFF2-40B4-BE49-F238E27FC236}">
                  <a16:creationId xmlns:a16="http://schemas.microsoft.com/office/drawing/2014/main" id="{A8CCA824-4745-5ADC-ACC7-DB99F6925B0B}"/>
                </a:ext>
              </a:extLst>
            </p:cNvPr>
            <p:cNvGrpSpPr/>
            <p:nvPr/>
          </p:nvGrpSpPr>
          <p:grpSpPr>
            <a:xfrm>
              <a:off x="827512" y="0"/>
              <a:ext cx="169666" cy="869643"/>
              <a:chOff x="0" y="0"/>
              <a:chExt cx="169666" cy="869643"/>
            </a:xfrm>
          </p:grpSpPr>
          <p:pic>
            <p:nvPicPr>
              <p:cNvPr id="821" name="Graphic 21" descr="Family with two children with solid fill">
                <a:extLst>
                  <a:ext uri="{FF2B5EF4-FFF2-40B4-BE49-F238E27FC236}">
                    <a16:creationId xmlns:a16="http://schemas.microsoft.com/office/drawing/2014/main" id="{7BED2C54-8B93-59FC-E07E-2BF97FFF29D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22" name="Graphic 22" descr="Family with two children with solid fill">
                <a:extLst>
                  <a:ext uri="{FF2B5EF4-FFF2-40B4-BE49-F238E27FC236}">
                    <a16:creationId xmlns:a16="http://schemas.microsoft.com/office/drawing/2014/main" id="{5129521F-0407-896D-B73E-E00E1E02927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800" name="Graphic 26" descr="Family with two children with solid fill">
            <a:extLst>
              <a:ext uri="{FF2B5EF4-FFF2-40B4-BE49-F238E27FC236}">
                <a16:creationId xmlns:a16="http://schemas.microsoft.com/office/drawing/2014/main" id="{5810F27B-5384-8149-C43E-C4AE229E56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910268" y="4942386"/>
            <a:ext cx="369804" cy="405351"/>
          </a:xfrm>
          <a:prstGeom prst="rect">
            <a:avLst/>
          </a:prstGeom>
          <a:ln>
            <a:noFill/>
          </a:ln>
          <a:extLst>
            <a:ext uri="{53640926-AAD7-44D8-BBD7-CCE9431645EC}">
              <a14:shadowObscured xmlns:a14="http://schemas.microsoft.com/office/drawing/2010/main"/>
            </a:ext>
          </a:extLst>
        </p:spPr>
      </p:pic>
      <p:pic>
        <p:nvPicPr>
          <p:cNvPr id="802" name="Graphic 32" descr="Family with two children with solid fill">
            <a:extLst>
              <a:ext uri="{FF2B5EF4-FFF2-40B4-BE49-F238E27FC236}">
                <a16:creationId xmlns:a16="http://schemas.microsoft.com/office/drawing/2014/main" id="{08CA87FA-D57F-AB72-4CEF-F7D408FD04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33385" y="4630036"/>
            <a:ext cx="494864" cy="405351"/>
          </a:xfrm>
          <a:prstGeom prst="rect">
            <a:avLst/>
          </a:prstGeom>
        </p:spPr>
      </p:pic>
      <p:pic>
        <p:nvPicPr>
          <p:cNvPr id="803" name="Graphic 37" descr="Family with two children with solid fill">
            <a:extLst>
              <a:ext uri="{FF2B5EF4-FFF2-40B4-BE49-F238E27FC236}">
                <a16:creationId xmlns:a16="http://schemas.microsoft.com/office/drawing/2014/main" id="{FC3911AD-12ED-B44D-16CE-797C15C7C1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326956" y="4630036"/>
            <a:ext cx="365504" cy="405351"/>
          </a:xfrm>
          <a:prstGeom prst="rect">
            <a:avLst/>
          </a:prstGeom>
          <a:ln>
            <a:noFill/>
          </a:ln>
          <a:extLst>
            <a:ext uri="{53640926-AAD7-44D8-BBD7-CCE9431645EC}">
              <a14:shadowObscured xmlns:a14="http://schemas.microsoft.com/office/drawing/2010/main"/>
            </a:ext>
          </a:extLst>
        </p:spPr>
      </p:pic>
      <p:pic>
        <p:nvPicPr>
          <p:cNvPr id="804" name="Graphic 45" descr="Family with two children with solid fill">
            <a:extLst>
              <a:ext uri="{FF2B5EF4-FFF2-40B4-BE49-F238E27FC236}">
                <a16:creationId xmlns:a16="http://schemas.microsoft.com/office/drawing/2014/main" id="{E343B969-509F-F2D8-873C-5080D08220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2183" y="4630036"/>
            <a:ext cx="494864" cy="405351"/>
          </a:xfrm>
          <a:prstGeom prst="rect">
            <a:avLst/>
          </a:prstGeom>
        </p:spPr>
      </p:pic>
      <p:grpSp>
        <p:nvGrpSpPr>
          <p:cNvPr id="805" name="Group 804">
            <a:extLst>
              <a:ext uri="{FF2B5EF4-FFF2-40B4-BE49-F238E27FC236}">
                <a16:creationId xmlns:a16="http://schemas.microsoft.com/office/drawing/2014/main" id="{F9AB20AD-90D3-CC06-2FCB-D9F6A157E11D}"/>
              </a:ext>
            </a:extLst>
          </p:cNvPr>
          <p:cNvGrpSpPr/>
          <p:nvPr/>
        </p:nvGrpSpPr>
        <p:grpSpPr>
          <a:xfrm>
            <a:off x="3721813" y="4630036"/>
            <a:ext cx="358101" cy="406387"/>
            <a:chOff x="0" y="0"/>
            <a:chExt cx="634581" cy="868989"/>
          </a:xfrm>
        </p:grpSpPr>
        <p:pic>
          <p:nvPicPr>
            <p:cNvPr id="817" name="Graphic 44" descr="Family with two children with solid fill">
              <a:extLst>
                <a:ext uri="{FF2B5EF4-FFF2-40B4-BE49-F238E27FC236}">
                  <a16:creationId xmlns:a16="http://schemas.microsoft.com/office/drawing/2014/main" id="{902E128A-2AD6-1CCE-4E22-DAB560AA71F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818" name="Graphic 46" descr="Family with two children with solid fill">
              <a:extLst>
                <a:ext uri="{FF2B5EF4-FFF2-40B4-BE49-F238E27FC236}">
                  <a16:creationId xmlns:a16="http://schemas.microsoft.com/office/drawing/2014/main" id="{DE387260-F23C-8F79-68EE-68342ED9208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806" name="Group 805">
            <a:extLst>
              <a:ext uri="{FF2B5EF4-FFF2-40B4-BE49-F238E27FC236}">
                <a16:creationId xmlns:a16="http://schemas.microsoft.com/office/drawing/2014/main" id="{5F6D71C7-A46F-6ADF-3ECD-63323648828B}"/>
              </a:ext>
            </a:extLst>
          </p:cNvPr>
          <p:cNvGrpSpPr/>
          <p:nvPr/>
        </p:nvGrpSpPr>
        <p:grpSpPr>
          <a:xfrm>
            <a:off x="4269229" y="4938668"/>
            <a:ext cx="438083" cy="409799"/>
            <a:chOff x="0" y="0"/>
            <a:chExt cx="776314" cy="876285"/>
          </a:xfrm>
        </p:grpSpPr>
        <p:pic>
          <p:nvPicPr>
            <p:cNvPr id="812" name="Graphic 271" descr="Family with two children with solid fill">
              <a:extLst>
                <a:ext uri="{FF2B5EF4-FFF2-40B4-BE49-F238E27FC236}">
                  <a16:creationId xmlns:a16="http://schemas.microsoft.com/office/drawing/2014/main" id="{305B34D2-9771-C87B-FD4E-02C4375CC1B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13" name="Graphic 288" descr="Family with two children with solid fill">
              <a:extLst>
                <a:ext uri="{FF2B5EF4-FFF2-40B4-BE49-F238E27FC236}">
                  <a16:creationId xmlns:a16="http://schemas.microsoft.com/office/drawing/2014/main" id="{EBE18FAF-EE2B-CBC2-0198-988BF5E05BD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814" name="Group 813">
              <a:extLst>
                <a:ext uri="{FF2B5EF4-FFF2-40B4-BE49-F238E27FC236}">
                  <a16:creationId xmlns:a16="http://schemas.microsoft.com/office/drawing/2014/main" id="{3BE96844-DB0E-5F96-D11B-DE7AAF888C43}"/>
                </a:ext>
              </a:extLst>
            </p:cNvPr>
            <p:cNvGrpSpPr/>
            <p:nvPr/>
          </p:nvGrpSpPr>
          <p:grpSpPr>
            <a:xfrm>
              <a:off x="606648" y="6642"/>
              <a:ext cx="169666" cy="869643"/>
              <a:chOff x="0" y="0"/>
              <a:chExt cx="169666" cy="869643"/>
            </a:xfrm>
          </p:grpSpPr>
          <p:pic>
            <p:nvPicPr>
              <p:cNvPr id="815" name="Graphic 315" descr="Family with two children with solid fill">
                <a:extLst>
                  <a:ext uri="{FF2B5EF4-FFF2-40B4-BE49-F238E27FC236}">
                    <a16:creationId xmlns:a16="http://schemas.microsoft.com/office/drawing/2014/main" id="{8D78C76B-5EF4-A902-1C03-8C4D43002E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16" name="Graphic 316" descr="Family with two children with solid fill">
                <a:extLst>
                  <a:ext uri="{FF2B5EF4-FFF2-40B4-BE49-F238E27FC236}">
                    <a16:creationId xmlns:a16="http://schemas.microsoft.com/office/drawing/2014/main" id="{CF97BDBB-0807-C54C-26B8-6BACA8DCB1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77" name="Group 476">
            <a:extLst>
              <a:ext uri="{FF2B5EF4-FFF2-40B4-BE49-F238E27FC236}">
                <a16:creationId xmlns:a16="http://schemas.microsoft.com/office/drawing/2014/main" id="{D0D86DCC-E036-83BB-B515-FA4878CB12F5}"/>
              </a:ext>
            </a:extLst>
          </p:cNvPr>
          <p:cNvGrpSpPr/>
          <p:nvPr/>
        </p:nvGrpSpPr>
        <p:grpSpPr>
          <a:xfrm>
            <a:off x="400318" y="3703668"/>
            <a:ext cx="4784661" cy="1028573"/>
            <a:chOff x="1018711" y="4807315"/>
            <a:chExt cx="7091064" cy="1740669"/>
          </a:xfrm>
        </p:grpSpPr>
        <p:grpSp>
          <p:nvGrpSpPr>
            <p:cNvPr id="710" name="Group 709">
              <a:extLst>
                <a:ext uri="{FF2B5EF4-FFF2-40B4-BE49-F238E27FC236}">
                  <a16:creationId xmlns:a16="http://schemas.microsoft.com/office/drawing/2014/main" id="{D19960DA-CD3D-0D20-BFEB-078958CF38B4}"/>
                </a:ext>
              </a:extLst>
            </p:cNvPr>
            <p:cNvGrpSpPr/>
            <p:nvPr/>
          </p:nvGrpSpPr>
          <p:grpSpPr>
            <a:xfrm>
              <a:off x="1025361" y="5845629"/>
              <a:ext cx="3498459" cy="695806"/>
              <a:chOff x="0" y="0"/>
              <a:chExt cx="4183096" cy="879188"/>
            </a:xfrm>
          </p:grpSpPr>
          <p:pic>
            <p:nvPicPr>
              <p:cNvPr id="776" name="Graphic 254" descr="Family with two children with solid fill">
                <a:extLst>
                  <a:ext uri="{FF2B5EF4-FFF2-40B4-BE49-F238E27FC236}">
                    <a16:creationId xmlns:a16="http://schemas.microsoft.com/office/drawing/2014/main" id="{31B504AE-BABD-5B15-1F97-12167C16D3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777" name="Graphic 255" descr="Family with two children with solid fill">
                <a:extLst>
                  <a:ext uri="{FF2B5EF4-FFF2-40B4-BE49-F238E27FC236}">
                    <a16:creationId xmlns:a16="http://schemas.microsoft.com/office/drawing/2014/main" id="{04DDD14B-5E38-4E52-8995-85EC8E2D8FA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778" name="Graphic 256" descr="Family with two children with solid fill">
                <a:extLst>
                  <a:ext uri="{FF2B5EF4-FFF2-40B4-BE49-F238E27FC236}">
                    <a16:creationId xmlns:a16="http://schemas.microsoft.com/office/drawing/2014/main" id="{37456F65-AF82-7F15-971C-FC722DF5E73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779" name="Graphic 257" descr="Family with two children with solid fill">
                <a:extLst>
                  <a:ext uri="{FF2B5EF4-FFF2-40B4-BE49-F238E27FC236}">
                    <a16:creationId xmlns:a16="http://schemas.microsoft.com/office/drawing/2014/main" id="{4346C54B-1845-EA4F-8059-AD966F8B07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780" name="Graphic 4" descr="Family with two children with solid fill">
                <a:extLst>
                  <a:ext uri="{FF2B5EF4-FFF2-40B4-BE49-F238E27FC236}">
                    <a16:creationId xmlns:a16="http://schemas.microsoft.com/office/drawing/2014/main" id="{67C1A712-28E4-7A68-40ED-0AE1D0948A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781" name="Group 780">
                <a:extLst>
                  <a:ext uri="{FF2B5EF4-FFF2-40B4-BE49-F238E27FC236}">
                    <a16:creationId xmlns:a16="http://schemas.microsoft.com/office/drawing/2014/main" id="{59874941-7609-21B1-5DC3-EAA1281B34B8}"/>
                  </a:ext>
                </a:extLst>
              </p:cNvPr>
              <p:cNvGrpSpPr/>
              <p:nvPr/>
            </p:nvGrpSpPr>
            <p:grpSpPr>
              <a:xfrm>
                <a:off x="3185918" y="0"/>
                <a:ext cx="997178" cy="870913"/>
                <a:chOff x="0" y="0"/>
                <a:chExt cx="997178" cy="870913"/>
              </a:xfrm>
            </p:grpSpPr>
            <p:pic>
              <p:nvPicPr>
                <p:cNvPr id="782" name="Graphic 258" descr="Family with two children with solid fill">
                  <a:extLst>
                    <a:ext uri="{FF2B5EF4-FFF2-40B4-BE49-F238E27FC236}">
                      <a16:creationId xmlns:a16="http://schemas.microsoft.com/office/drawing/2014/main" id="{A96358B7-FDE9-5150-1388-43A46EAFFE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83" name="Group 782">
                  <a:extLst>
                    <a:ext uri="{FF2B5EF4-FFF2-40B4-BE49-F238E27FC236}">
                      <a16:creationId xmlns:a16="http://schemas.microsoft.com/office/drawing/2014/main" id="{A648E698-0A82-0697-F330-D1139CE0F695}"/>
                    </a:ext>
                  </a:extLst>
                </p:cNvPr>
                <p:cNvGrpSpPr/>
                <p:nvPr/>
              </p:nvGrpSpPr>
              <p:grpSpPr>
                <a:xfrm>
                  <a:off x="827512" y="0"/>
                  <a:ext cx="169666" cy="869643"/>
                  <a:chOff x="0" y="0"/>
                  <a:chExt cx="169666" cy="869643"/>
                </a:xfrm>
              </p:grpSpPr>
              <p:pic>
                <p:nvPicPr>
                  <p:cNvPr id="784" name="Graphic 6" descr="Family with two children with solid fill">
                    <a:extLst>
                      <a:ext uri="{FF2B5EF4-FFF2-40B4-BE49-F238E27FC236}">
                        <a16:creationId xmlns:a16="http://schemas.microsoft.com/office/drawing/2014/main" id="{83909463-C031-8B97-A614-8CEC20B6445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85" name="Graphic 7" descr="Family with two children with solid fill">
                    <a:extLst>
                      <a:ext uri="{FF2B5EF4-FFF2-40B4-BE49-F238E27FC236}">
                        <a16:creationId xmlns:a16="http://schemas.microsoft.com/office/drawing/2014/main" id="{4C614EE6-CF8E-E032-0BCE-199BD447D8D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711" name="Group 710">
              <a:extLst>
                <a:ext uri="{FF2B5EF4-FFF2-40B4-BE49-F238E27FC236}">
                  <a16:creationId xmlns:a16="http://schemas.microsoft.com/office/drawing/2014/main" id="{3336B5F2-AA2E-4911-20A3-C5E6CF334382}"/>
                </a:ext>
              </a:extLst>
            </p:cNvPr>
            <p:cNvGrpSpPr/>
            <p:nvPr/>
          </p:nvGrpSpPr>
          <p:grpSpPr>
            <a:xfrm>
              <a:off x="1863253" y="5329619"/>
              <a:ext cx="733239" cy="685982"/>
              <a:chOff x="0" y="0"/>
              <a:chExt cx="876731" cy="866775"/>
            </a:xfrm>
          </p:grpSpPr>
          <p:pic>
            <p:nvPicPr>
              <p:cNvPr id="774" name="Graphic 267" descr="Family with two children with solid fill">
                <a:extLst>
                  <a:ext uri="{FF2B5EF4-FFF2-40B4-BE49-F238E27FC236}">
                    <a16:creationId xmlns:a16="http://schemas.microsoft.com/office/drawing/2014/main" id="{204B051F-7712-1BCC-61A1-820BAEE5A81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775" name="Graphic 15" descr="Family with two children with solid fill">
                <a:extLst>
                  <a:ext uri="{FF2B5EF4-FFF2-40B4-BE49-F238E27FC236}">
                    <a16:creationId xmlns:a16="http://schemas.microsoft.com/office/drawing/2014/main" id="{2922A610-DEC8-96F1-3DED-52ADB9ED12E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712" name="Group 711">
              <a:extLst>
                <a:ext uri="{FF2B5EF4-FFF2-40B4-BE49-F238E27FC236}">
                  <a16:creationId xmlns:a16="http://schemas.microsoft.com/office/drawing/2014/main" id="{46A1F847-8EAC-8D01-2DFD-E4207A5C1377}"/>
                </a:ext>
              </a:extLst>
            </p:cNvPr>
            <p:cNvGrpSpPr/>
            <p:nvPr/>
          </p:nvGrpSpPr>
          <p:grpSpPr>
            <a:xfrm>
              <a:off x="1018711" y="5329619"/>
              <a:ext cx="833972" cy="689257"/>
              <a:chOff x="0" y="0"/>
              <a:chExt cx="997178" cy="870913"/>
            </a:xfrm>
          </p:grpSpPr>
          <p:pic>
            <p:nvPicPr>
              <p:cNvPr id="770" name="Graphic 19" descr="Family with two children with solid fill">
                <a:extLst>
                  <a:ext uri="{FF2B5EF4-FFF2-40B4-BE49-F238E27FC236}">
                    <a16:creationId xmlns:a16="http://schemas.microsoft.com/office/drawing/2014/main" id="{0889F947-3B16-5BB9-A36B-6A99490971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71" name="Group 770">
                <a:extLst>
                  <a:ext uri="{FF2B5EF4-FFF2-40B4-BE49-F238E27FC236}">
                    <a16:creationId xmlns:a16="http://schemas.microsoft.com/office/drawing/2014/main" id="{9B8D41BC-E1CC-65A1-3CA6-3AD1AE6EDC55}"/>
                  </a:ext>
                </a:extLst>
              </p:cNvPr>
              <p:cNvGrpSpPr/>
              <p:nvPr/>
            </p:nvGrpSpPr>
            <p:grpSpPr>
              <a:xfrm>
                <a:off x="827512" y="0"/>
                <a:ext cx="169666" cy="869643"/>
                <a:chOff x="0" y="0"/>
                <a:chExt cx="169666" cy="869643"/>
              </a:xfrm>
            </p:grpSpPr>
            <p:pic>
              <p:nvPicPr>
                <p:cNvPr id="772" name="Graphic 21" descr="Family with two children with solid fill">
                  <a:extLst>
                    <a:ext uri="{FF2B5EF4-FFF2-40B4-BE49-F238E27FC236}">
                      <a16:creationId xmlns:a16="http://schemas.microsoft.com/office/drawing/2014/main" id="{FB743FB8-DC2E-1407-3BE6-39F76610D4B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73" name="Graphic 22" descr="Family with two children with solid fill">
                  <a:extLst>
                    <a:ext uri="{FF2B5EF4-FFF2-40B4-BE49-F238E27FC236}">
                      <a16:creationId xmlns:a16="http://schemas.microsoft.com/office/drawing/2014/main" id="{F150DA2F-0163-F833-D29E-4E5584DEAA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713" name="Graphic 26" descr="Family with two children with solid fill">
              <a:extLst>
                <a:ext uri="{FF2B5EF4-FFF2-40B4-BE49-F238E27FC236}">
                  <a16:creationId xmlns:a16="http://schemas.microsoft.com/office/drawing/2014/main" id="{1518FB60-6159-E50F-211A-9DA13A40104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627995" y="5342204"/>
              <a:ext cx="548065" cy="685982"/>
            </a:xfrm>
            <a:prstGeom prst="rect">
              <a:avLst/>
            </a:prstGeom>
            <a:ln>
              <a:noFill/>
            </a:ln>
            <a:extLst>
              <a:ext uri="{53640926-AAD7-44D8-BBD7-CCE9431645EC}">
                <a14:shadowObscured xmlns:a14="http://schemas.microsoft.com/office/drawing/2010/main"/>
              </a:ext>
            </a:extLst>
          </p:spPr>
        </p:pic>
        <p:pic>
          <p:nvPicPr>
            <p:cNvPr id="714" name="Graphic 29" descr="Family with two children with solid fill">
              <a:extLst>
                <a:ext uri="{FF2B5EF4-FFF2-40B4-BE49-F238E27FC236}">
                  <a16:creationId xmlns:a16="http://schemas.microsoft.com/office/drawing/2014/main" id="{27A61FE6-CB46-82B3-9225-644A54444C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851583" y="5348497"/>
              <a:ext cx="695703" cy="685982"/>
            </a:xfrm>
            <a:prstGeom prst="rect">
              <a:avLst/>
            </a:prstGeom>
          </p:spPr>
        </p:pic>
        <p:pic>
          <p:nvPicPr>
            <p:cNvPr id="715" name="Graphic 32" descr="Family with two children with solid fill">
              <a:extLst>
                <a:ext uri="{FF2B5EF4-FFF2-40B4-BE49-F238E27FC236}">
                  <a16:creationId xmlns:a16="http://schemas.microsoft.com/office/drawing/2014/main" id="{443C4ED6-7E42-AC05-7976-D33F3F1AC7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011" y="4813609"/>
              <a:ext cx="733409" cy="685982"/>
            </a:xfrm>
            <a:prstGeom prst="rect">
              <a:avLst/>
            </a:prstGeom>
          </p:spPr>
        </p:pic>
        <p:pic>
          <p:nvPicPr>
            <p:cNvPr id="716" name="Graphic 37" descr="Family with two children with solid fill">
              <a:extLst>
                <a:ext uri="{FF2B5EF4-FFF2-40B4-BE49-F238E27FC236}">
                  <a16:creationId xmlns:a16="http://schemas.microsoft.com/office/drawing/2014/main" id="{09C3AD94-6B1A-E0AC-787E-48B7A3C7ED4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1763503" y="4813609"/>
              <a:ext cx="541692" cy="685982"/>
            </a:xfrm>
            <a:prstGeom prst="rect">
              <a:avLst/>
            </a:prstGeom>
            <a:ln>
              <a:noFill/>
            </a:ln>
            <a:extLst>
              <a:ext uri="{53640926-AAD7-44D8-BBD7-CCE9431645EC}">
                <a14:shadowObscured xmlns:a14="http://schemas.microsoft.com/office/drawing/2010/main"/>
              </a:ext>
            </a:extLst>
          </p:spPr>
        </p:pic>
        <p:pic>
          <p:nvPicPr>
            <p:cNvPr id="717" name="Graphic 45" descr="Family with two children with solid fill">
              <a:extLst>
                <a:ext uri="{FF2B5EF4-FFF2-40B4-BE49-F238E27FC236}">
                  <a16:creationId xmlns:a16="http://schemas.microsoft.com/office/drawing/2014/main" id="{F89F51E2-493E-072B-4651-70145A2004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7242" y="4813609"/>
              <a:ext cx="733409" cy="685982"/>
            </a:xfrm>
            <a:prstGeom prst="rect">
              <a:avLst/>
            </a:prstGeom>
          </p:spPr>
        </p:pic>
        <p:grpSp>
          <p:nvGrpSpPr>
            <p:cNvPr id="718" name="Group 717">
              <a:extLst>
                <a:ext uri="{FF2B5EF4-FFF2-40B4-BE49-F238E27FC236}">
                  <a16:creationId xmlns:a16="http://schemas.microsoft.com/office/drawing/2014/main" id="{74A28E81-C8A8-49F8-6907-0C227718027A}"/>
                </a:ext>
              </a:extLst>
            </p:cNvPr>
            <p:cNvGrpSpPr/>
            <p:nvPr/>
          </p:nvGrpSpPr>
          <p:grpSpPr>
            <a:xfrm>
              <a:off x="2348698" y="4813609"/>
              <a:ext cx="530721" cy="687734"/>
              <a:chOff x="0" y="0"/>
              <a:chExt cx="634581" cy="868989"/>
            </a:xfrm>
          </p:grpSpPr>
          <p:pic>
            <p:nvPicPr>
              <p:cNvPr id="768" name="Graphic 44" descr="Family with two children with solid fill">
                <a:extLst>
                  <a:ext uri="{FF2B5EF4-FFF2-40B4-BE49-F238E27FC236}">
                    <a16:creationId xmlns:a16="http://schemas.microsoft.com/office/drawing/2014/main" id="{E5095E7C-32F9-CED9-108F-B8BE2E90AB5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769" name="Graphic 46" descr="Family with two children with solid fill">
                <a:extLst>
                  <a:ext uri="{FF2B5EF4-FFF2-40B4-BE49-F238E27FC236}">
                    <a16:creationId xmlns:a16="http://schemas.microsoft.com/office/drawing/2014/main" id="{1BFB75CF-E13C-DD44-E222-CD065082FD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719" name="Group 718">
              <a:extLst>
                <a:ext uri="{FF2B5EF4-FFF2-40B4-BE49-F238E27FC236}">
                  <a16:creationId xmlns:a16="http://schemas.microsoft.com/office/drawing/2014/main" id="{19EACFA8-6445-449B-F515-F961181553EF}"/>
                </a:ext>
              </a:extLst>
            </p:cNvPr>
            <p:cNvGrpSpPr/>
            <p:nvPr/>
          </p:nvGrpSpPr>
          <p:grpSpPr>
            <a:xfrm>
              <a:off x="3159990" y="5335912"/>
              <a:ext cx="649257" cy="693508"/>
              <a:chOff x="0" y="0"/>
              <a:chExt cx="776314" cy="876285"/>
            </a:xfrm>
          </p:grpSpPr>
          <p:pic>
            <p:nvPicPr>
              <p:cNvPr id="763" name="Graphic 271" descr="Family with two children with solid fill">
                <a:extLst>
                  <a:ext uri="{FF2B5EF4-FFF2-40B4-BE49-F238E27FC236}">
                    <a16:creationId xmlns:a16="http://schemas.microsoft.com/office/drawing/2014/main" id="{6F68F8DF-0DD3-DB0C-8FA6-A1CCF8CDF9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764" name="Graphic 288" descr="Family with two children with solid fill">
                <a:extLst>
                  <a:ext uri="{FF2B5EF4-FFF2-40B4-BE49-F238E27FC236}">
                    <a16:creationId xmlns:a16="http://schemas.microsoft.com/office/drawing/2014/main" id="{317E818C-89C3-D601-74E0-38E47686A0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765" name="Group 764">
                <a:extLst>
                  <a:ext uri="{FF2B5EF4-FFF2-40B4-BE49-F238E27FC236}">
                    <a16:creationId xmlns:a16="http://schemas.microsoft.com/office/drawing/2014/main" id="{87CCB484-CF2C-6B1A-E13C-24E1A50007E2}"/>
                  </a:ext>
                </a:extLst>
              </p:cNvPr>
              <p:cNvGrpSpPr/>
              <p:nvPr/>
            </p:nvGrpSpPr>
            <p:grpSpPr>
              <a:xfrm>
                <a:off x="606648" y="6642"/>
                <a:ext cx="169666" cy="869643"/>
                <a:chOff x="0" y="0"/>
                <a:chExt cx="169666" cy="869643"/>
              </a:xfrm>
            </p:grpSpPr>
            <p:pic>
              <p:nvPicPr>
                <p:cNvPr id="766" name="Graphic 315" descr="Family with two children with solid fill">
                  <a:extLst>
                    <a:ext uri="{FF2B5EF4-FFF2-40B4-BE49-F238E27FC236}">
                      <a16:creationId xmlns:a16="http://schemas.microsoft.com/office/drawing/2014/main" id="{C713E72D-FB23-915B-4A20-EA2121942B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67" name="Graphic 316" descr="Family with two children with solid fill">
                  <a:extLst>
                    <a:ext uri="{FF2B5EF4-FFF2-40B4-BE49-F238E27FC236}">
                      <a16:creationId xmlns:a16="http://schemas.microsoft.com/office/drawing/2014/main" id="{F8D9F0EF-BA4F-D2DB-4DC1-27207D297CD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720" name="Group 719">
              <a:extLst>
                <a:ext uri="{FF2B5EF4-FFF2-40B4-BE49-F238E27FC236}">
                  <a16:creationId xmlns:a16="http://schemas.microsoft.com/office/drawing/2014/main" id="{76C183C1-9B71-A9D5-A5E2-F9951E596C01}"/>
                </a:ext>
              </a:extLst>
            </p:cNvPr>
            <p:cNvGrpSpPr/>
            <p:nvPr/>
          </p:nvGrpSpPr>
          <p:grpSpPr>
            <a:xfrm>
              <a:off x="3698634" y="4807315"/>
              <a:ext cx="833972" cy="689257"/>
              <a:chOff x="0" y="0"/>
              <a:chExt cx="997178" cy="870913"/>
            </a:xfrm>
          </p:grpSpPr>
          <p:pic>
            <p:nvPicPr>
              <p:cNvPr id="759" name="Graphic 48" descr="Family with two children with solid fill">
                <a:extLst>
                  <a:ext uri="{FF2B5EF4-FFF2-40B4-BE49-F238E27FC236}">
                    <a16:creationId xmlns:a16="http://schemas.microsoft.com/office/drawing/2014/main" id="{0447DBA0-305C-F37B-BCAE-889FE9494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60" name="Group 759">
                <a:extLst>
                  <a:ext uri="{FF2B5EF4-FFF2-40B4-BE49-F238E27FC236}">
                    <a16:creationId xmlns:a16="http://schemas.microsoft.com/office/drawing/2014/main" id="{B38F53AA-01ED-AA51-C217-C515AB270B6A}"/>
                  </a:ext>
                </a:extLst>
              </p:cNvPr>
              <p:cNvGrpSpPr/>
              <p:nvPr/>
            </p:nvGrpSpPr>
            <p:grpSpPr>
              <a:xfrm>
                <a:off x="827512" y="0"/>
                <a:ext cx="169666" cy="869643"/>
                <a:chOff x="0" y="0"/>
                <a:chExt cx="169666" cy="869643"/>
              </a:xfrm>
            </p:grpSpPr>
            <p:pic>
              <p:nvPicPr>
                <p:cNvPr id="761" name="Graphic 50" descr="Family with two children with solid fill">
                  <a:extLst>
                    <a:ext uri="{FF2B5EF4-FFF2-40B4-BE49-F238E27FC236}">
                      <a16:creationId xmlns:a16="http://schemas.microsoft.com/office/drawing/2014/main" id="{77EEE0BC-5D49-A748-F128-7725985FB3E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62" name="Graphic 51" descr="Family with two children with solid fill">
                  <a:extLst>
                    <a:ext uri="{FF2B5EF4-FFF2-40B4-BE49-F238E27FC236}">
                      <a16:creationId xmlns:a16="http://schemas.microsoft.com/office/drawing/2014/main" id="{BA468008-7781-B923-2E1C-723408BD8AC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721" name="Group 720">
              <a:extLst>
                <a:ext uri="{FF2B5EF4-FFF2-40B4-BE49-F238E27FC236}">
                  <a16:creationId xmlns:a16="http://schemas.microsoft.com/office/drawing/2014/main" id="{8ECA612F-3354-9E79-73E8-F76E88E6DC86}"/>
                </a:ext>
              </a:extLst>
            </p:cNvPr>
            <p:cNvGrpSpPr/>
            <p:nvPr/>
          </p:nvGrpSpPr>
          <p:grpSpPr>
            <a:xfrm>
              <a:off x="4587850" y="5852178"/>
              <a:ext cx="3498459" cy="695806"/>
              <a:chOff x="0" y="0"/>
              <a:chExt cx="4183096" cy="879188"/>
            </a:xfrm>
          </p:grpSpPr>
          <p:pic>
            <p:nvPicPr>
              <p:cNvPr id="749" name="Graphic 254" descr="Family with two children with solid fill">
                <a:extLst>
                  <a:ext uri="{FF2B5EF4-FFF2-40B4-BE49-F238E27FC236}">
                    <a16:creationId xmlns:a16="http://schemas.microsoft.com/office/drawing/2014/main" id="{4369C55F-340D-74A2-D8E6-9479C5C647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750" name="Graphic 255" descr="Family with two children with solid fill">
                <a:extLst>
                  <a:ext uri="{FF2B5EF4-FFF2-40B4-BE49-F238E27FC236}">
                    <a16:creationId xmlns:a16="http://schemas.microsoft.com/office/drawing/2014/main" id="{FF9B62FC-BCDD-8D16-813A-BDB314CCC66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751" name="Graphic 256" descr="Family with two children with solid fill">
                <a:extLst>
                  <a:ext uri="{FF2B5EF4-FFF2-40B4-BE49-F238E27FC236}">
                    <a16:creationId xmlns:a16="http://schemas.microsoft.com/office/drawing/2014/main" id="{05E3F128-9DC2-2152-17D8-EED2804644C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752" name="Graphic 257" descr="Family with two children with solid fill">
                <a:extLst>
                  <a:ext uri="{FF2B5EF4-FFF2-40B4-BE49-F238E27FC236}">
                    <a16:creationId xmlns:a16="http://schemas.microsoft.com/office/drawing/2014/main" id="{95D2E8C2-BD28-703B-6562-5FB261F87E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753" name="Graphic 4" descr="Family with two children with solid fill">
                <a:extLst>
                  <a:ext uri="{FF2B5EF4-FFF2-40B4-BE49-F238E27FC236}">
                    <a16:creationId xmlns:a16="http://schemas.microsoft.com/office/drawing/2014/main" id="{8B6979F2-BE22-6568-3307-5B8361BFA58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754" name="Group 753">
                <a:extLst>
                  <a:ext uri="{FF2B5EF4-FFF2-40B4-BE49-F238E27FC236}">
                    <a16:creationId xmlns:a16="http://schemas.microsoft.com/office/drawing/2014/main" id="{ED4E0AE2-1FE5-BB04-F166-23DF0D7401EB}"/>
                  </a:ext>
                </a:extLst>
              </p:cNvPr>
              <p:cNvGrpSpPr/>
              <p:nvPr/>
            </p:nvGrpSpPr>
            <p:grpSpPr>
              <a:xfrm>
                <a:off x="3185918" y="0"/>
                <a:ext cx="997178" cy="870913"/>
                <a:chOff x="0" y="0"/>
                <a:chExt cx="997178" cy="870913"/>
              </a:xfrm>
            </p:grpSpPr>
            <p:pic>
              <p:nvPicPr>
                <p:cNvPr id="755" name="Graphic 258" descr="Family with two children with solid fill">
                  <a:extLst>
                    <a:ext uri="{FF2B5EF4-FFF2-40B4-BE49-F238E27FC236}">
                      <a16:creationId xmlns:a16="http://schemas.microsoft.com/office/drawing/2014/main" id="{9B8D0BD6-66BC-F18D-2313-73CE59A5F6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56" name="Group 755">
                  <a:extLst>
                    <a:ext uri="{FF2B5EF4-FFF2-40B4-BE49-F238E27FC236}">
                      <a16:creationId xmlns:a16="http://schemas.microsoft.com/office/drawing/2014/main" id="{1A333265-D9E2-7F63-9DBE-F5048B5692B1}"/>
                    </a:ext>
                  </a:extLst>
                </p:cNvPr>
                <p:cNvGrpSpPr/>
                <p:nvPr/>
              </p:nvGrpSpPr>
              <p:grpSpPr>
                <a:xfrm>
                  <a:off x="827512" y="0"/>
                  <a:ext cx="169666" cy="869643"/>
                  <a:chOff x="0" y="0"/>
                  <a:chExt cx="169666" cy="869643"/>
                </a:xfrm>
              </p:grpSpPr>
              <p:pic>
                <p:nvPicPr>
                  <p:cNvPr id="757" name="Graphic 6" descr="Family with two children with solid fill">
                    <a:extLst>
                      <a:ext uri="{FF2B5EF4-FFF2-40B4-BE49-F238E27FC236}">
                        <a16:creationId xmlns:a16="http://schemas.microsoft.com/office/drawing/2014/main" id="{9FE7B07E-6201-948B-A720-61DAFB12212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58" name="Graphic 7" descr="Family with two children with solid fill">
                    <a:extLst>
                      <a:ext uri="{FF2B5EF4-FFF2-40B4-BE49-F238E27FC236}">
                        <a16:creationId xmlns:a16="http://schemas.microsoft.com/office/drawing/2014/main" id="{69F954E1-C68C-DF1A-00A7-FCB6FA74EF4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722" name="Group 721">
              <a:extLst>
                <a:ext uri="{FF2B5EF4-FFF2-40B4-BE49-F238E27FC236}">
                  <a16:creationId xmlns:a16="http://schemas.microsoft.com/office/drawing/2014/main" id="{DD7E0F82-3897-95FB-C54F-BA45AF33C1EB}"/>
                </a:ext>
              </a:extLst>
            </p:cNvPr>
            <p:cNvGrpSpPr/>
            <p:nvPr/>
          </p:nvGrpSpPr>
          <p:grpSpPr>
            <a:xfrm>
              <a:off x="5425742" y="5336168"/>
              <a:ext cx="733239" cy="685982"/>
              <a:chOff x="0" y="0"/>
              <a:chExt cx="876731" cy="866775"/>
            </a:xfrm>
          </p:grpSpPr>
          <p:pic>
            <p:nvPicPr>
              <p:cNvPr id="747" name="Graphic 267" descr="Family with two children with solid fill">
                <a:extLst>
                  <a:ext uri="{FF2B5EF4-FFF2-40B4-BE49-F238E27FC236}">
                    <a16:creationId xmlns:a16="http://schemas.microsoft.com/office/drawing/2014/main" id="{74A5718D-57D2-FD0A-6300-D0E50B7AD3D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748" name="Graphic 15" descr="Family with two children with solid fill">
                <a:extLst>
                  <a:ext uri="{FF2B5EF4-FFF2-40B4-BE49-F238E27FC236}">
                    <a16:creationId xmlns:a16="http://schemas.microsoft.com/office/drawing/2014/main" id="{58BB9674-E56D-2E75-037B-C6706DEF617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723" name="Group 722">
              <a:extLst>
                <a:ext uri="{FF2B5EF4-FFF2-40B4-BE49-F238E27FC236}">
                  <a16:creationId xmlns:a16="http://schemas.microsoft.com/office/drawing/2014/main" id="{E21F2F97-ED49-8581-0C32-5F170A9559A0}"/>
                </a:ext>
              </a:extLst>
            </p:cNvPr>
            <p:cNvGrpSpPr/>
            <p:nvPr/>
          </p:nvGrpSpPr>
          <p:grpSpPr>
            <a:xfrm>
              <a:off x="4581200" y="5336168"/>
              <a:ext cx="833972" cy="689257"/>
              <a:chOff x="0" y="0"/>
              <a:chExt cx="997178" cy="870913"/>
            </a:xfrm>
          </p:grpSpPr>
          <p:pic>
            <p:nvPicPr>
              <p:cNvPr id="743" name="Graphic 19" descr="Family with two children with solid fill">
                <a:extLst>
                  <a:ext uri="{FF2B5EF4-FFF2-40B4-BE49-F238E27FC236}">
                    <a16:creationId xmlns:a16="http://schemas.microsoft.com/office/drawing/2014/main" id="{74525721-11F2-3051-F4F8-B9DDA1CAF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44" name="Group 743">
                <a:extLst>
                  <a:ext uri="{FF2B5EF4-FFF2-40B4-BE49-F238E27FC236}">
                    <a16:creationId xmlns:a16="http://schemas.microsoft.com/office/drawing/2014/main" id="{3FEBF9E8-924F-6ECC-7F4D-E675DE694722}"/>
                  </a:ext>
                </a:extLst>
              </p:cNvPr>
              <p:cNvGrpSpPr/>
              <p:nvPr/>
            </p:nvGrpSpPr>
            <p:grpSpPr>
              <a:xfrm>
                <a:off x="827512" y="0"/>
                <a:ext cx="169666" cy="869643"/>
                <a:chOff x="0" y="0"/>
                <a:chExt cx="169666" cy="869643"/>
              </a:xfrm>
            </p:grpSpPr>
            <p:pic>
              <p:nvPicPr>
                <p:cNvPr id="745" name="Graphic 21" descr="Family with two children with solid fill">
                  <a:extLst>
                    <a:ext uri="{FF2B5EF4-FFF2-40B4-BE49-F238E27FC236}">
                      <a16:creationId xmlns:a16="http://schemas.microsoft.com/office/drawing/2014/main" id="{3280DC8E-31A3-329F-0842-597253C271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46" name="Graphic 22" descr="Family with two children with solid fill">
                  <a:extLst>
                    <a:ext uri="{FF2B5EF4-FFF2-40B4-BE49-F238E27FC236}">
                      <a16:creationId xmlns:a16="http://schemas.microsoft.com/office/drawing/2014/main" id="{D27EAA5D-FB5B-CA0B-9932-CDED2976890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724" name="Graphic 26" descr="Family with two children with solid fill">
              <a:extLst>
                <a:ext uri="{FF2B5EF4-FFF2-40B4-BE49-F238E27FC236}">
                  <a16:creationId xmlns:a16="http://schemas.microsoft.com/office/drawing/2014/main" id="{5C18F1D0-BA6A-5644-FCD5-0CC5538CA67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190484" y="5348753"/>
              <a:ext cx="548065" cy="685982"/>
            </a:xfrm>
            <a:prstGeom prst="rect">
              <a:avLst/>
            </a:prstGeom>
            <a:ln>
              <a:noFill/>
            </a:ln>
            <a:extLst>
              <a:ext uri="{53640926-AAD7-44D8-BBD7-CCE9431645EC}">
                <a14:shadowObscured xmlns:a14="http://schemas.microsoft.com/office/drawing/2010/main"/>
              </a:ext>
            </a:extLst>
          </p:spPr>
        </p:pic>
        <p:pic>
          <p:nvPicPr>
            <p:cNvPr id="725" name="Graphic 29" descr="Family with two children with solid fill">
              <a:extLst>
                <a:ext uri="{FF2B5EF4-FFF2-40B4-BE49-F238E27FC236}">
                  <a16:creationId xmlns:a16="http://schemas.microsoft.com/office/drawing/2014/main" id="{515AE976-0C61-F69F-1582-947695293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414072" y="5355046"/>
              <a:ext cx="695703" cy="685982"/>
            </a:xfrm>
            <a:prstGeom prst="rect">
              <a:avLst/>
            </a:prstGeom>
          </p:spPr>
        </p:pic>
        <p:pic>
          <p:nvPicPr>
            <p:cNvPr id="726" name="Graphic 32" descr="Family with two children with solid fill">
              <a:extLst>
                <a:ext uri="{FF2B5EF4-FFF2-40B4-BE49-F238E27FC236}">
                  <a16:creationId xmlns:a16="http://schemas.microsoft.com/office/drawing/2014/main" id="{D2DA99DC-915D-3C35-61A1-CDFE61BAE7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4500" y="4820158"/>
              <a:ext cx="733409" cy="685982"/>
            </a:xfrm>
            <a:prstGeom prst="rect">
              <a:avLst/>
            </a:prstGeom>
          </p:spPr>
        </p:pic>
        <p:pic>
          <p:nvPicPr>
            <p:cNvPr id="727" name="Graphic 37" descr="Family with two children with solid fill">
              <a:extLst>
                <a:ext uri="{FF2B5EF4-FFF2-40B4-BE49-F238E27FC236}">
                  <a16:creationId xmlns:a16="http://schemas.microsoft.com/office/drawing/2014/main" id="{BDE5E829-62F6-1A80-138A-094C8A1C5E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5325992" y="4820158"/>
              <a:ext cx="541692" cy="685982"/>
            </a:xfrm>
            <a:prstGeom prst="rect">
              <a:avLst/>
            </a:prstGeom>
            <a:ln>
              <a:noFill/>
            </a:ln>
            <a:extLst>
              <a:ext uri="{53640926-AAD7-44D8-BBD7-CCE9431645EC}">
                <a14:shadowObscured xmlns:a14="http://schemas.microsoft.com/office/drawing/2010/main"/>
              </a:ext>
            </a:extLst>
          </p:spPr>
        </p:pic>
        <p:pic>
          <p:nvPicPr>
            <p:cNvPr id="728" name="Graphic 45" descr="Family with two children with solid fill">
              <a:extLst>
                <a:ext uri="{FF2B5EF4-FFF2-40B4-BE49-F238E27FC236}">
                  <a16:creationId xmlns:a16="http://schemas.microsoft.com/office/drawing/2014/main" id="{66EF8B77-74D5-1B19-2CCA-B9D2FF30D5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9731" y="4820158"/>
              <a:ext cx="733409" cy="685982"/>
            </a:xfrm>
            <a:prstGeom prst="rect">
              <a:avLst/>
            </a:prstGeom>
          </p:spPr>
        </p:pic>
        <p:grpSp>
          <p:nvGrpSpPr>
            <p:cNvPr id="729" name="Group 728">
              <a:extLst>
                <a:ext uri="{FF2B5EF4-FFF2-40B4-BE49-F238E27FC236}">
                  <a16:creationId xmlns:a16="http://schemas.microsoft.com/office/drawing/2014/main" id="{C4BE3944-A04C-28E0-C4CD-C3F426A9195C}"/>
                </a:ext>
              </a:extLst>
            </p:cNvPr>
            <p:cNvGrpSpPr/>
            <p:nvPr/>
          </p:nvGrpSpPr>
          <p:grpSpPr>
            <a:xfrm>
              <a:off x="5911187" y="4820158"/>
              <a:ext cx="530721" cy="687734"/>
              <a:chOff x="0" y="0"/>
              <a:chExt cx="634581" cy="868989"/>
            </a:xfrm>
          </p:grpSpPr>
          <p:pic>
            <p:nvPicPr>
              <p:cNvPr id="741" name="Graphic 44" descr="Family with two children with solid fill">
                <a:extLst>
                  <a:ext uri="{FF2B5EF4-FFF2-40B4-BE49-F238E27FC236}">
                    <a16:creationId xmlns:a16="http://schemas.microsoft.com/office/drawing/2014/main" id="{22727092-07FF-D353-74D6-150F0C11F59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742" name="Graphic 46" descr="Family with two children with solid fill">
                <a:extLst>
                  <a:ext uri="{FF2B5EF4-FFF2-40B4-BE49-F238E27FC236}">
                    <a16:creationId xmlns:a16="http://schemas.microsoft.com/office/drawing/2014/main" id="{0267A5C5-E822-6030-B004-1D7C9F134E6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730" name="Group 729">
              <a:extLst>
                <a:ext uri="{FF2B5EF4-FFF2-40B4-BE49-F238E27FC236}">
                  <a16:creationId xmlns:a16="http://schemas.microsoft.com/office/drawing/2014/main" id="{0017E3A9-532B-C131-A31C-DC37A408C943}"/>
                </a:ext>
              </a:extLst>
            </p:cNvPr>
            <p:cNvGrpSpPr/>
            <p:nvPr/>
          </p:nvGrpSpPr>
          <p:grpSpPr>
            <a:xfrm>
              <a:off x="6722479" y="5342461"/>
              <a:ext cx="649257" cy="693508"/>
              <a:chOff x="0" y="0"/>
              <a:chExt cx="776314" cy="876285"/>
            </a:xfrm>
          </p:grpSpPr>
          <p:pic>
            <p:nvPicPr>
              <p:cNvPr id="736" name="Graphic 271" descr="Family with two children with solid fill">
                <a:extLst>
                  <a:ext uri="{FF2B5EF4-FFF2-40B4-BE49-F238E27FC236}">
                    <a16:creationId xmlns:a16="http://schemas.microsoft.com/office/drawing/2014/main" id="{82B21A88-6FE8-826B-51D0-8DA81098768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737" name="Graphic 288" descr="Family with two children with solid fill">
                <a:extLst>
                  <a:ext uri="{FF2B5EF4-FFF2-40B4-BE49-F238E27FC236}">
                    <a16:creationId xmlns:a16="http://schemas.microsoft.com/office/drawing/2014/main" id="{F490FF2D-57C2-7E42-65E0-1C4F63616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738" name="Group 737">
                <a:extLst>
                  <a:ext uri="{FF2B5EF4-FFF2-40B4-BE49-F238E27FC236}">
                    <a16:creationId xmlns:a16="http://schemas.microsoft.com/office/drawing/2014/main" id="{D55408CC-D020-A09C-D934-3FB8D166DF4A}"/>
                  </a:ext>
                </a:extLst>
              </p:cNvPr>
              <p:cNvGrpSpPr/>
              <p:nvPr/>
            </p:nvGrpSpPr>
            <p:grpSpPr>
              <a:xfrm>
                <a:off x="606648" y="6642"/>
                <a:ext cx="169666" cy="869643"/>
                <a:chOff x="0" y="0"/>
                <a:chExt cx="169666" cy="869643"/>
              </a:xfrm>
            </p:grpSpPr>
            <p:pic>
              <p:nvPicPr>
                <p:cNvPr id="739" name="Graphic 315" descr="Family with two children with solid fill">
                  <a:extLst>
                    <a:ext uri="{FF2B5EF4-FFF2-40B4-BE49-F238E27FC236}">
                      <a16:creationId xmlns:a16="http://schemas.microsoft.com/office/drawing/2014/main" id="{EF4FF3B2-F6B6-394E-93A7-48B38ED61AE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40" name="Graphic 316" descr="Family with two children with solid fill">
                  <a:extLst>
                    <a:ext uri="{FF2B5EF4-FFF2-40B4-BE49-F238E27FC236}">
                      <a16:creationId xmlns:a16="http://schemas.microsoft.com/office/drawing/2014/main" id="{45E326D3-A244-C15A-994F-9A0009D9A0E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731" name="Group 730">
              <a:extLst>
                <a:ext uri="{FF2B5EF4-FFF2-40B4-BE49-F238E27FC236}">
                  <a16:creationId xmlns:a16="http://schemas.microsoft.com/office/drawing/2014/main" id="{D920BECF-FC59-FDA4-7554-5A4B74BAA01D}"/>
                </a:ext>
              </a:extLst>
            </p:cNvPr>
            <p:cNvGrpSpPr/>
            <p:nvPr/>
          </p:nvGrpSpPr>
          <p:grpSpPr>
            <a:xfrm>
              <a:off x="7261123" y="4813864"/>
              <a:ext cx="833972" cy="689257"/>
              <a:chOff x="0" y="0"/>
              <a:chExt cx="997178" cy="870913"/>
            </a:xfrm>
          </p:grpSpPr>
          <p:pic>
            <p:nvPicPr>
              <p:cNvPr id="732" name="Graphic 48" descr="Family with two children with solid fill">
                <a:extLst>
                  <a:ext uri="{FF2B5EF4-FFF2-40B4-BE49-F238E27FC236}">
                    <a16:creationId xmlns:a16="http://schemas.microsoft.com/office/drawing/2014/main" id="{A5B8EA43-167A-ECE9-A09A-DD2EF21B2F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33" name="Group 732">
                <a:extLst>
                  <a:ext uri="{FF2B5EF4-FFF2-40B4-BE49-F238E27FC236}">
                    <a16:creationId xmlns:a16="http://schemas.microsoft.com/office/drawing/2014/main" id="{EB2B53CE-74DB-EA8D-96B9-3F511BD6CB2B}"/>
                  </a:ext>
                </a:extLst>
              </p:cNvPr>
              <p:cNvGrpSpPr/>
              <p:nvPr/>
            </p:nvGrpSpPr>
            <p:grpSpPr>
              <a:xfrm>
                <a:off x="827512" y="0"/>
                <a:ext cx="169666" cy="869643"/>
                <a:chOff x="0" y="0"/>
                <a:chExt cx="169666" cy="869643"/>
              </a:xfrm>
            </p:grpSpPr>
            <p:pic>
              <p:nvPicPr>
                <p:cNvPr id="734" name="Graphic 50" descr="Family with two children with solid fill">
                  <a:extLst>
                    <a:ext uri="{FF2B5EF4-FFF2-40B4-BE49-F238E27FC236}">
                      <a16:creationId xmlns:a16="http://schemas.microsoft.com/office/drawing/2014/main" id="{DC22538A-9F09-CB03-EF87-D304EFAF2DB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35" name="Graphic 51" descr="Family with two children with solid fill">
                  <a:extLst>
                    <a:ext uri="{FF2B5EF4-FFF2-40B4-BE49-F238E27FC236}">
                      <a16:creationId xmlns:a16="http://schemas.microsoft.com/office/drawing/2014/main" id="{1849FA54-2818-44B3-93DB-159A0EC5264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634" name="Group 633">
            <a:extLst>
              <a:ext uri="{FF2B5EF4-FFF2-40B4-BE49-F238E27FC236}">
                <a16:creationId xmlns:a16="http://schemas.microsoft.com/office/drawing/2014/main" id="{7D38A49D-3D8F-3ECB-0FEE-3D7849D7DFC4}"/>
              </a:ext>
            </a:extLst>
          </p:cNvPr>
          <p:cNvGrpSpPr/>
          <p:nvPr/>
        </p:nvGrpSpPr>
        <p:grpSpPr>
          <a:xfrm>
            <a:off x="377827" y="3382666"/>
            <a:ext cx="2360568" cy="411156"/>
            <a:chOff x="0" y="0"/>
            <a:chExt cx="4183096" cy="879188"/>
          </a:xfrm>
        </p:grpSpPr>
        <p:pic>
          <p:nvPicPr>
            <p:cNvPr id="700" name="Graphic 254" descr="Family with two children with solid fill">
              <a:extLst>
                <a:ext uri="{FF2B5EF4-FFF2-40B4-BE49-F238E27FC236}">
                  <a16:creationId xmlns:a16="http://schemas.microsoft.com/office/drawing/2014/main" id="{0E99EA60-3BE8-0067-093B-9B7D4E5216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701" name="Graphic 255" descr="Family with two children with solid fill">
              <a:extLst>
                <a:ext uri="{FF2B5EF4-FFF2-40B4-BE49-F238E27FC236}">
                  <a16:creationId xmlns:a16="http://schemas.microsoft.com/office/drawing/2014/main" id="{02E6AD9F-49D9-90A6-67AD-A6AD08C50FE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702" name="Graphic 256" descr="Family with two children with solid fill">
              <a:extLst>
                <a:ext uri="{FF2B5EF4-FFF2-40B4-BE49-F238E27FC236}">
                  <a16:creationId xmlns:a16="http://schemas.microsoft.com/office/drawing/2014/main" id="{CD82BAD0-A45A-E580-F519-7C23A2811B2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703" name="Graphic 257" descr="Family with two children with solid fill">
              <a:extLst>
                <a:ext uri="{FF2B5EF4-FFF2-40B4-BE49-F238E27FC236}">
                  <a16:creationId xmlns:a16="http://schemas.microsoft.com/office/drawing/2014/main" id="{DE121029-161F-AA93-3D66-0E0C8C8904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704" name="Graphic 4" descr="Family with two children with solid fill">
              <a:extLst>
                <a:ext uri="{FF2B5EF4-FFF2-40B4-BE49-F238E27FC236}">
                  <a16:creationId xmlns:a16="http://schemas.microsoft.com/office/drawing/2014/main" id="{FEC48782-26D8-DA78-8309-07C8A16051D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705" name="Group 704">
              <a:extLst>
                <a:ext uri="{FF2B5EF4-FFF2-40B4-BE49-F238E27FC236}">
                  <a16:creationId xmlns:a16="http://schemas.microsoft.com/office/drawing/2014/main" id="{BBCC37DB-0D4B-2DD7-E0BA-CA72C2C22802}"/>
                </a:ext>
              </a:extLst>
            </p:cNvPr>
            <p:cNvGrpSpPr/>
            <p:nvPr/>
          </p:nvGrpSpPr>
          <p:grpSpPr>
            <a:xfrm>
              <a:off x="3185918" y="0"/>
              <a:ext cx="997178" cy="870913"/>
              <a:chOff x="0" y="0"/>
              <a:chExt cx="997178" cy="870913"/>
            </a:xfrm>
          </p:grpSpPr>
          <p:pic>
            <p:nvPicPr>
              <p:cNvPr id="706" name="Graphic 258" descr="Family with two children with solid fill">
                <a:extLst>
                  <a:ext uri="{FF2B5EF4-FFF2-40B4-BE49-F238E27FC236}">
                    <a16:creationId xmlns:a16="http://schemas.microsoft.com/office/drawing/2014/main" id="{9E577488-9E9C-52E7-D257-E4945B3BA0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707" name="Group 706">
                <a:extLst>
                  <a:ext uri="{FF2B5EF4-FFF2-40B4-BE49-F238E27FC236}">
                    <a16:creationId xmlns:a16="http://schemas.microsoft.com/office/drawing/2014/main" id="{A6FA544C-0A43-5135-90AA-3C52DCD25BEA}"/>
                  </a:ext>
                </a:extLst>
              </p:cNvPr>
              <p:cNvGrpSpPr/>
              <p:nvPr/>
            </p:nvGrpSpPr>
            <p:grpSpPr>
              <a:xfrm>
                <a:off x="827512" y="0"/>
                <a:ext cx="169666" cy="869643"/>
                <a:chOff x="0" y="0"/>
                <a:chExt cx="169666" cy="869643"/>
              </a:xfrm>
            </p:grpSpPr>
            <p:pic>
              <p:nvPicPr>
                <p:cNvPr id="708" name="Graphic 6" descr="Family with two children with solid fill">
                  <a:extLst>
                    <a:ext uri="{FF2B5EF4-FFF2-40B4-BE49-F238E27FC236}">
                      <a16:creationId xmlns:a16="http://schemas.microsoft.com/office/drawing/2014/main" id="{2BB0FAAC-6C5A-AA59-C9C7-A564A17342D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709" name="Graphic 7" descr="Family with two children with solid fill">
                  <a:extLst>
                    <a:ext uri="{FF2B5EF4-FFF2-40B4-BE49-F238E27FC236}">
                      <a16:creationId xmlns:a16="http://schemas.microsoft.com/office/drawing/2014/main" id="{AB5238EF-38BD-0397-BE42-E4FEA0605E1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635" name="Group 634">
            <a:extLst>
              <a:ext uri="{FF2B5EF4-FFF2-40B4-BE49-F238E27FC236}">
                <a16:creationId xmlns:a16="http://schemas.microsoft.com/office/drawing/2014/main" id="{FF579467-A76D-B137-5B21-878559236F70}"/>
              </a:ext>
            </a:extLst>
          </p:cNvPr>
          <p:cNvGrpSpPr/>
          <p:nvPr/>
        </p:nvGrpSpPr>
        <p:grpSpPr>
          <a:xfrm>
            <a:off x="943191" y="3077752"/>
            <a:ext cx="494749" cy="405351"/>
            <a:chOff x="0" y="0"/>
            <a:chExt cx="876731" cy="866775"/>
          </a:xfrm>
        </p:grpSpPr>
        <p:pic>
          <p:nvPicPr>
            <p:cNvPr id="698" name="Graphic 267" descr="Family with two children with solid fill">
              <a:extLst>
                <a:ext uri="{FF2B5EF4-FFF2-40B4-BE49-F238E27FC236}">
                  <a16:creationId xmlns:a16="http://schemas.microsoft.com/office/drawing/2014/main" id="{48B7FA8D-E0D0-5240-2AA1-B0DD57DADAC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99" name="Graphic 15" descr="Family with two children with solid fill">
              <a:extLst>
                <a:ext uri="{FF2B5EF4-FFF2-40B4-BE49-F238E27FC236}">
                  <a16:creationId xmlns:a16="http://schemas.microsoft.com/office/drawing/2014/main" id="{FF5DB189-8EFF-717C-E8C0-970A596B20F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636" name="Group 635">
            <a:extLst>
              <a:ext uri="{FF2B5EF4-FFF2-40B4-BE49-F238E27FC236}">
                <a16:creationId xmlns:a16="http://schemas.microsoft.com/office/drawing/2014/main" id="{02374FF1-D5EB-3814-D42D-9D4968558A1A}"/>
              </a:ext>
            </a:extLst>
          </p:cNvPr>
          <p:cNvGrpSpPr/>
          <p:nvPr/>
        </p:nvGrpSpPr>
        <p:grpSpPr>
          <a:xfrm>
            <a:off x="373340" y="3077752"/>
            <a:ext cx="562719" cy="407287"/>
            <a:chOff x="0" y="0"/>
            <a:chExt cx="997178" cy="870913"/>
          </a:xfrm>
        </p:grpSpPr>
        <p:pic>
          <p:nvPicPr>
            <p:cNvPr id="694" name="Graphic 19" descr="Family with two children with solid fill">
              <a:extLst>
                <a:ext uri="{FF2B5EF4-FFF2-40B4-BE49-F238E27FC236}">
                  <a16:creationId xmlns:a16="http://schemas.microsoft.com/office/drawing/2014/main" id="{078339BE-0895-1A27-1D36-90219F4A0B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95" name="Group 694">
              <a:extLst>
                <a:ext uri="{FF2B5EF4-FFF2-40B4-BE49-F238E27FC236}">
                  <a16:creationId xmlns:a16="http://schemas.microsoft.com/office/drawing/2014/main" id="{2B8A4436-9CBE-3884-7F50-B27117E63766}"/>
                </a:ext>
              </a:extLst>
            </p:cNvPr>
            <p:cNvGrpSpPr/>
            <p:nvPr/>
          </p:nvGrpSpPr>
          <p:grpSpPr>
            <a:xfrm>
              <a:off x="827512" y="0"/>
              <a:ext cx="169666" cy="869643"/>
              <a:chOff x="0" y="0"/>
              <a:chExt cx="169666" cy="869643"/>
            </a:xfrm>
          </p:grpSpPr>
          <p:pic>
            <p:nvPicPr>
              <p:cNvPr id="696" name="Graphic 21" descr="Family with two children with solid fill">
                <a:extLst>
                  <a:ext uri="{FF2B5EF4-FFF2-40B4-BE49-F238E27FC236}">
                    <a16:creationId xmlns:a16="http://schemas.microsoft.com/office/drawing/2014/main" id="{CC8CC08A-7354-732B-EC2D-48B57F1FB43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97" name="Graphic 22" descr="Family with two children with solid fill">
                <a:extLst>
                  <a:ext uri="{FF2B5EF4-FFF2-40B4-BE49-F238E27FC236}">
                    <a16:creationId xmlns:a16="http://schemas.microsoft.com/office/drawing/2014/main" id="{B085AA1A-A23F-6326-445F-2E71F41F83E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637" name="Graphic 26" descr="Family with two children with solid fill">
            <a:extLst>
              <a:ext uri="{FF2B5EF4-FFF2-40B4-BE49-F238E27FC236}">
                <a16:creationId xmlns:a16="http://schemas.microsoft.com/office/drawing/2014/main" id="{53B879E9-3FD5-72E5-0EE1-74B0E84D5C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1459197" y="3085189"/>
            <a:ext cx="369804" cy="405351"/>
          </a:xfrm>
          <a:prstGeom prst="rect">
            <a:avLst/>
          </a:prstGeom>
          <a:ln>
            <a:noFill/>
          </a:ln>
          <a:extLst>
            <a:ext uri="{53640926-AAD7-44D8-BBD7-CCE9431645EC}">
              <a14:shadowObscured xmlns:a14="http://schemas.microsoft.com/office/drawing/2010/main"/>
            </a:ext>
          </a:extLst>
        </p:spPr>
      </p:pic>
      <p:pic>
        <p:nvPicPr>
          <p:cNvPr id="638" name="Graphic 29" descr="Family with two children with solid fill">
            <a:extLst>
              <a:ext uri="{FF2B5EF4-FFF2-40B4-BE49-F238E27FC236}">
                <a16:creationId xmlns:a16="http://schemas.microsoft.com/office/drawing/2014/main" id="{D8F1BB03-B630-702A-F38F-E0B9DD9C7C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284807" y="3088907"/>
            <a:ext cx="469422" cy="405351"/>
          </a:xfrm>
          <a:prstGeom prst="rect">
            <a:avLst/>
          </a:prstGeom>
        </p:spPr>
      </p:pic>
      <p:pic>
        <p:nvPicPr>
          <p:cNvPr id="639" name="Graphic 32" descr="Family with two children with solid fill">
            <a:extLst>
              <a:ext uri="{FF2B5EF4-FFF2-40B4-BE49-F238E27FC236}">
                <a16:creationId xmlns:a16="http://schemas.microsoft.com/office/drawing/2014/main" id="{D628ECFE-7DEA-6E45-EFEC-5B35315AA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314" y="2772838"/>
            <a:ext cx="494864" cy="405351"/>
          </a:xfrm>
          <a:prstGeom prst="rect">
            <a:avLst/>
          </a:prstGeom>
        </p:spPr>
      </p:pic>
      <p:pic>
        <p:nvPicPr>
          <p:cNvPr id="640" name="Graphic 37" descr="Family with two children with solid fill">
            <a:extLst>
              <a:ext uri="{FF2B5EF4-FFF2-40B4-BE49-F238E27FC236}">
                <a16:creationId xmlns:a16="http://schemas.microsoft.com/office/drawing/2014/main" id="{42302B23-3486-C78F-A5A9-3197735F57E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75885" y="2772838"/>
            <a:ext cx="365504" cy="405351"/>
          </a:xfrm>
          <a:prstGeom prst="rect">
            <a:avLst/>
          </a:prstGeom>
          <a:ln>
            <a:noFill/>
          </a:ln>
          <a:extLst>
            <a:ext uri="{53640926-AAD7-44D8-BBD7-CCE9431645EC}">
              <a14:shadowObscured xmlns:a14="http://schemas.microsoft.com/office/drawing/2010/main"/>
            </a:ext>
          </a:extLst>
        </p:spPr>
      </p:pic>
      <p:pic>
        <p:nvPicPr>
          <p:cNvPr id="641" name="Graphic 45" descr="Family with two children with solid fill">
            <a:extLst>
              <a:ext uri="{FF2B5EF4-FFF2-40B4-BE49-F238E27FC236}">
                <a16:creationId xmlns:a16="http://schemas.microsoft.com/office/drawing/2014/main" id="{C48039EE-F79D-E5CB-3332-2BA86E8857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1112" y="2772838"/>
            <a:ext cx="494864" cy="405351"/>
          </a:xfrm>
          <a:prstGeom prst="rect">
            <a:avLst/>
          </a:prstGeom>
        </p:spPr>
      </p:pic>
      <p:grpSp>
        <p:nvGrpSpPr>
          <p:cNvPr id="642" name="Group 641">
            <a:extLst>
              <a:ext uri="{FF2B5EF4-FFF2-40B4-BE49-F238E27FC236}">
                <a16:creationId xmlns:a16="http://schemas.microsoft.com/office/drawing/2014/main" id="{CE53A645-5DD3-8025-1F3D-41A077A97F0A}"/>
              </a:ext>
            </a:extLst>
          </p:cNvPr>
          <p:cNvGrpSpPr/>
          <p:nvPr/>
        </p:nvGrpSpPr>
        <p:grpSpPr>
          <a:xfrm>
            <a:off x="1270742" y="2772838"/>
            <a:ext cx="358101" cy="406387"/>
            <a:chOff x="0" y="0"/>
            <a:chExt cx="634581" cy="868989"/>
          </a:xfrm>
        </p:grpSpPr>
        <p:pic>
          <p:nvPicPr>
            <p:cNvPr id="692" name="Graphic 44" descr="Family with two children with solid fill">
              <a:extLst>
                <a:ext uri="{FF2B5EF4-FFF2-40B4-BE49-F238E27FC236}">
                  <a16:creationId xmlns:a16="http://schemas.microsoft.com/office/drawing/2014/main" id="{1D8BEB5B-1B66-36A0-1329-78F83668B5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693" name="Graphic 46" descr="Family with two children with solid fill">
              <a:extLst>
                <a:ext uri="{FF2B5EF4-FFF2-40B4-BE49-F238E27FC236}">
                  <a16:creationId xmlns:a16="http://schemas.microsoft.com/office/drawing/2014/main" id="{54E85371-D6C2-BC6B-A57F-10F98C90BBF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643" name="Group 642">
            <a:extLst>
              <a:ext uri="{FF2B5EF4-FFF2-40B4-BE49-F238E27FC236}">
                <a16:creationId xmlns:a16="http://schemas.microsoft.com/office/drawing/2014/main" id="{ABD49FB7-C922-FA12-BE33-A953C3F4A624}"/>
              </a:ext>
            </a:extLst>
          </p:cNvPr>
          <p:cNvGrpSpPr/>
          <p:nvPr/>
        </p:nvGrpSpPr>
        <p:grpSpPr>
          <a:xfrm>
            <a:off x="1818158" y="3081471"/>
            <a:ext cx="438083" cy="409799"/>
            <a:chOff x="0" y="0"/>
            <a:chExt cx="776314" cy="876285"/>
          </a:xfrm>
        </p:grpSpPr>
        <p:pic>
          <p:nvPicPr>
            <p:cNvPr id="687" name="Graphic 271" descr="Family with two children with solid fill">
              <a:extLst>
                <a:ext uri="{FF2B5EF4-FFF2-40B4-BE49-F238E27FC236}">
                  <a16:creationId xmlns:a16="http://schemas.microsoft.com/office/drawing/2014/main" id="{7FCAFA32-EE11-7AA8-62BF-0AF347C7489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88" name="Graphic 288" descr="Family with two children with solid fill">
              <a:extLst>
                <a:ext uri="{FF2B5EF4-FFF2-40B4-BE49-F238E27FC236}">
                  <a16:creationId xmlns:a16="http://schemas.microsoft.com/office/drawing/2014/main" id="{594C1453-0475-93ED-7F10-90B039ED136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689" name="Group 688">
              <a:extLst>
                <a:ext uri="{FF2B5EF4-FFF2-40B4-BE49-F238E27FC236}">
                  <a16:creationId xmlns:a16="http://schemas.microsoft.com/office/drawing/2014/main" id="{A46620F7-8D92-FC7B-3961-6A98AFBF3F7A}"/>
                </a:ext>
              </a:extLst>
            </p:cNvPr>
            <p:cNvGrpSpPr/>
            <p:nvPr/>
          </p:nvGrpSpPr>
          <p:grpSpPr>
            <a:xfrm>
              <a:off x="606648" y="6642"/>
              <a:ext cx="169666" cy="869643"/>
              <a:chOff x="0" y="0"/>
              <a:chExt cx="169666" cy="869643"/>
            </a:xfrm>
          </p:grpSpPr>
          <p:pic>
            <p:nvPicPr>
              <p:cNvPr id="690" name="Graphic 315" descr="Family with two children with solid fill">
                <a:extLst>
                  <a:ext uri="{FF2B5EF4-FFF2-40B4-BE49-F238E27FC236}">
                    <a16:creationId xmlns:a16="http://schemas.microsoft.com/office/drawing/2014/main" id="{EFF6596A-8C6E-9FC0-3727-DCFA2B65263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91" name="Graphic 316" descr="Family with two children with solid fill">
                <a:extLst>
                  <a:ext uri="{FF2B5EF4-FFF2-40B4-BE49-F238E27FC236}">
                    <a16:creationId xmlns:a16="http://schemas.microsoft.com/office/drawing/2014/main" id="{0472B77A-6580-0768-2622-C8A234BAC7F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644" name="Group 643">
            <a:extLst>
              <a:ext uri="{FF2B5EF4-FFF2-40B4-BE49-F238E27FC236}">
                <a16:creationId xmlns:a16="http://schemas.microsoft.com/office/drawing/2014/main" id="{6261BFCB-0FBE-34D7-761F-7A9D9FA77439}"/>
              </a:ext>
            </a:extLst>
          </p:cNvPr>
          <p:cNvGrpSpPr/>
          <p:nvPr/>
        </p:nvGrpSpPr>
        <p:grpSpPr>
          <a:xfrm>
            <a:off x="2181605" y="2769119"/>
            <a:ext cx="562719" cy="407287"/>
            <a:chOff x="0" y="0"/>
            <a:chExt cx="997178" cy="870913"/>
          </a:xfrm>
        </p:grpSpPr>
        <p:pic>
          <p:nvPicPr>
            <p:cNvPr id="683" name="Graphic 48" descr="Family with two children with solid fill">
              <a:extLst>
                <a:ext uri="{FF2B5EF4-FFF2-40B4-BE49-F238E27FC236}">
                  <a16:creationId xmlns:a16="http://schemas.microsoft.com/office/drawing/2014/main" id="{600988E7-ED4D-BC3F-DBF1-20AC128A6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84" name="Group 683">
              <a:extLst>
                <a:ext uri="{FF2B5EF4-FFF2-40B4-BE49-F238E27FC236}">
                  <a16:creationId xmlns:a16="http://schemas.microsoft.com/office/drawing/2014/main" id="{5C37748E-0FE0-E558-869C-1AE27B427F26}"/>
                </a:ext>
              </a:extLst>
            </p:cNvPr>
            <p:cNvGrpSpPr/>
            <p:nvPr/>
          </p:nvGrpSpPr>
          <p:grpSpPr>
            <a:xfrm>
              <a:off x="827512" y="0"/>
              <a:ext cx="169666" cy="869643"/>
              <a:chOff x="0" y="0"/>
              <a:chExt cx="169666" cy="869643"/>
            </a:xfrm>
          </p:grpSpPr>
          <p:pic>
            <p:nvPicPr>
              <p:cNvPr id="685" name="Graphic 50" descr="Family with two children with solid fill">
                <a:extLst>
                  <a:ext uri="{FF2B5EF4-FFF2-40B4-BE49-F238E27FC236}">
                    <a16:creationId xmlns:a16="http://schemas.microsoft.com/office/drawing/2014/main" id="{D0599BB9-B298-8947-3AC7-1A91B48512A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86" name="Graphic 51" descr="Family with two children with solid fill">
                <a:extLst>
                  <a:ext uri="{FF2B5EF4-FFF2-40B4-BE49-F238E27FC236}">
                    <a16:creationId xmlns:a16="http://schemas.microsoft.com/office/drawing/2014/main" id="{981A842D-2B00-55CE-FECA-30D84455868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645" name="Group 644">
            <a:extLst>
              <a:ext uri="{FF2B5EF4-FFF2-40B4-BE49-F238E27FC236}">
                <a16:creationId xmlns:a16="http://schemas.microsoft.com/office/drawing/2014/main" id="{1897FCD7-7B2F-F852-04A6-AE698D434F92}"/>
              </a:ext>
            </a:extLst>
          </p:cNvPr>
          <p:cNvGrpSpPr/>
          <p:nvPr/>
        </p:nvGrpSpPr>
        <p:grpSpPr>
          <a:xfrm>
            <a:off x="2781599" y="3386536"/>
            <a:ext cx="2360568" cy="411156"/>
            <a:chOff x="0" y="0"/>
            <a:chExt cx="4183096" cy="879188"/>
          </a:xfrm>
        </p:grpSpPr>
        <p:pic>
          <p:nvPicPr>
            <p:cNvPr id="673" name="Graphic 254" descr="Family with two children with solid fill">
              <a:extLst>
                <a:ext uri="{FF2B5EF4-FFF2-40B4-BE49-F238E27FC236}">
                  <a16:creationId xmlns:a16="http://schemas.microsoft.com/office/drawing/2014/main" id="{4AD4B3CB-445D-7016-A017-E3A6D50BDD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674" name="Graphic 255" descr="Family with two children with solid fill">
              <a:extLst>
                <a:ext uri="{FF2B5EF4-FFF2-40B4-BE49-F238E27FC236}">
                  <a16:creationId xmlns:a16="http://schemas.microsoft.com/office/drawing/2014/main" id="{E46314AD-CF53-7436-5C73-E814B2603E1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675" name="Graphic 256" descr="Family with two children with solid fill">
              <a:extLst>
                <a:ext uri="{FF2B5EF4-FFF2-40B4-BE49-F238E27FC236}">
                  <a16:creationId xmlns:a16="http://schemas.microsoft.com/office/drawing/2014/main" id="{077A71B1-2BA5-C5E7-13D2-B8A0A9A34A9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676" name="Graphic 257" descr="Family with two children with solid fill">
              <a:extLst>
                <a:ext uri="{FF2B5EF4-FFF2-40B4-BE49-F238E27FC236}">
                  <a16:creationId xmlns:a16="http://schemas.microsoft.com/office/drawing/2014/main" id="{2EE197DD-55AA-824A-6516-B557174DC6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677" name="Graphic 4" descr="Family with two children with solid fill">
              <a:extLst>
                <a:ext uri="{FF2B5EF4-FFF2-40B4-BE49-F238E27FC236}">
                  <a16:creationId xmlns:a16="http://schemas.microsoft.com/office/drawing/2014/main" id="{D87EDF52-71ED-F5CD-8DE3-FBAD8A06C45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678" name="Group 677">
              <a:extLst>
                <a:ext uri="{FF2B5EF4-FFF2-40B4-BE49-F238E27FC236}">
                  <a16:creationId xmlns:a16="http://schemas.microsoft.com/office/drawing/2014/main" id="{3520ED6C-477D-FDE5-DE30-B4B7BF8F7987}"/>
                </a:ext>
              </a:extLst>
            </p:cNvPr>
            <p:cNvGrpSpPr/>
            <p:nvPr/>
          </p:nvGrpSpPr>
          <p:grpSpPr>
            <a:xfrm>
              <a:off x="3185918" y="0"/>
              <a:ext cx="997178" cy="870913"/>
              <a:chOff x="0" y="0"/>
              <a:chExt cx="997178" cy="870913"/>
            </a:xfrm>
          </p:grpSpPr>
          <p:pic>
            <p:nvPicPr>
              <p:cNvPr id="679" name="Graphic 258" descr="Family with two children with solid fill">
                <a:extLst>
                  <a:ext uri="{FF2B5EF4-FFF2-40B4-BE49-F238E27FC236}">
                    <a16:creationId xmlns:a16="http://schemas.microsoft.com/office/drawing/2014/main" id="{15462538-73CF-3032-1DF8-860C2F6A84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80" name="Group 679">
                <a:extLst>
                  <a:ext uri="{FF2B5EF4-FFF2-40B4-BE49-F238E27FC236}">
                    <a16:creationId xmlns:a16="http://schemas.microsoft.com/office/drawing/2014/main" id="{18B46361-FBBB-0DC0-56E3-39FA1AD0D8A5}"/>
                  </a:ext>
                </a:extLst>
              </p:cNvPr>
              <p:cNvGrpSpPr/>
              <p:nvPr/>
            </p:nvGrpSpPr>
            <p:grpSpPr>
              <a:xfrm>
                <a:off x="827512" y="0"/>
                <a:ext cx="169666" cy="869643"/>
                <a:chOff x="0" y="0"/>
                <a:chExt cx="169666" cy="869643"/>
              </a:xfrm>
            </p:grpSpPr>
            <p:pic>
              <p:nvPicPr>
                <p:cNvPr id="681" name="Graphic 6" descr="Family with two children with solid fill">
                  <a:extLst>
                    <a:ext uri="{FF2B5EF4-FFF2-40B4-BE49-F238E27FC236}">
                      <a16:creationId xmlns:a16="http://schemas.microsoft.com/office/drawing/2014/main" id="{DDEDA781-4EE6-F41D-0767-0D26E37EDE0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82" name="Graphic 7" descr="Family with two children with solid fill">
                  <a:extLst>
                    <a:ext uri="{FF2B5EF4-FFF2-40B4-BE49-F238E27FC236}">
                      <a16:creationId xmlns:a16="http://schemas.microsoft.com/office/drawing/2014/main" id="{DDE94CAC-FC64-94CF-6098-C8C2418D052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646" name="Group 645">
            <a:extLst>
              <a:ext uri="{FF2B5EF4-FFF2-40B4-BE49-F238E27FC236}">
                <a16:creationId xmlns:a16="http://schemas.microsoft.com/office/drawing/2014/main" id="{BACC66DD-4710-AEE7-DA09-A840CDFF4719}"/>
              </a:ext>
            </a:extLst>
          </p:cNvPr>
          <p:cNvGrpSpPr/>
          <p:nvPr/>
        </p:nvGrpSpPr>
        <p:grpSpPr>
          <a:xfrm>
            <a:off x="3346963" y="3081622"/>
            <a:ext cx="494749" cy="405351"/>
            <a:chOff x="0" y="0"/>
            <a:chExt cx="876731" cy="866775"/>
          </a:xfrm>
        </p:grpSpPr>
        <p:pic>
          <p:nvPicPr>
            <p:cNvPr id="671" name="Graphic 267" descr="Family with two children with solid fill">
              <a:extLst>
                <a:ext uri="{FF2B5EF4-FFF2-40B4-BE49-F238E27FC236}">
                  <a16:creationId xmlns:a16="http://schemas.microsoft.com/office/drawing/2014/main" id="{9FA40792-234F-C0B0-5C0C-58459D0CBCD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72" name="Graphic 15" descr="Family with two children with solid fill">
              <a:extLst>
                <a:ext uri="{FF2B5EF4-FFF2-40B4-BE49-F238E27FC236}">
                  <a16:creationId xmlns:a16="http://schemas.microsoft.com/office/drawing/2014/main" id="{C421433D-17CB-B5D8-BEBF-4180218D65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647" name="Group 646">
            <a:extLst>
              <a:ext uri="{FF2B5EF4-FFF2-40B4-BE49-F238E27FC236}">
                <a16:creationId xmlns:a16="http://schemas.microsoft.com/office/drawing/2014/main" id="{E662A8AD-0F46-8008-9B4E-A3A3CEE63EB0}"/>
              </a:ext>
            </a:extLst>
          </p:cNvPr>
          <p:cNvGrpSpPr/>
          <p:nvPr/>
        </p:nvGrpSpPr>
        <p:grpSpPr>
          <a:xfrm>
            <a:off x="2777112" y="3081622"/>
            <a:ext cx="562719" cy="407287"/>
            <a:chOff x="0" y="0"/>
            <a:chExt cx="997178" cy="870913"/>
          </a:xfrm>
        </p:grpSpPr>
        <p:pic>
          <p:nvPicPr>
            <p:cNvPr id="667" name="Graphic 19" descr="Family with two children with solid fill">
              <a:extLst>
                <a:ext uri="{FF2B5EF4-FFF2-40B4-BE49-F238E27FC236}">
                  <a16:creationId xmlns:a16="http://schemas.microsoft.com/office/drawing/2014/main" id="{F3270866-DFE7-2A00-1536-B3F5E2D3B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68" name="Group 667">
              <a:extLst>
                <a:ext uri="{FF2B5EF4-FFF2-40B4-BE49-F238E27FC236}">
                  <a16:creationId xmlns:a16="http://schemas.microsoft.com/office/drawing/2014/main" id="{AE0AF91B-2BD3-FED4-1BC7-156483151D9F}"/>
                </a:ext>
              </a:extLst>
            </p:cNvPr>
            <p:cNvGrpSpPr/>
            <p:nvPr/>
          </p:nvGrpSpPr>
          <p:grpSpPr>
            <a:xfrm>
              <a:off x="827512" y="0"/>
              <a:ext cx="169666" cy="869643"/>
              <a:chOff x="0" y="0"/>
              <a:chExt cx="169666" cy="869643"/>
            </a:xfrm>
          </p:grpSpPr>
          <p:pic>
            <p:nvPicPr>
              <p:cNvPr id="669" name="Graphic 21" descr="Family with two children with solid fill">
                <a:extLst>
                  <a:ext uri="{FF2B5EF4-FFF2-40B4-BE49-F238E27FC236}">
                    <a16:creationId xmlns:a16="http://schemas.microsoft.com/office/drawing/2014/main" id="{6F22B070-EF30-837A-BE16-95E630C9172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70" name="Graphic 22" descr="Family with two children with solid fill">
                <a:extLst>
                  <a:ext uri="{FF2B5EF4-FFF2-40B4-BE49-F238E27FC236}">
                    <a16:creationId xmlns:a16="http://schemas.microsoft.com/office/drawing/2014/main" id="{BD12DA11-AA08-3B15-D43B-8502D7E514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648" name="Graphic 26" descr="Family with two children with solid fill">
            <a:extLst>
              <a:ext uri="{FF2B5EF4-FFF2-40B4-BE49-F238E27FC236}">
                <a16:creationId xmlns:a16="http://schemas.microsoft.com/office/drawing/2014/main" id="{F77E9FB5-EA9C-A638-1E0F-A570A7BD63B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862969" y="3089058"/>
            <a:ext cx="369804" cy="405351"/>
          </a:xfrm>
          <a:prstGeom prst="rect">
            <a:avLst/>
          </a:prstGeom>
          <a:ln>
            <a:noFill/>
          </a:ln>
          <a:extLst>
            <a:ext uri="{53640926-AAD7-44D8-BBD7-CCE9431645EC}">
              <a14:shadowObscured xmlns:a14="http://schemas.microsoft.com/office/drawing/2010/main"/>
            </a:ext>
          </a:extLst>
        </p:spPr>
      </p:pic>
      <p:pic>
        <p:nvPicPr>
          <p:cNvPr id="649" name="Graphic 29" descr="Family with two children with solid fill">
            <a:extLst>
              <a:ext uri="{FF2B5EF4-FFF2-40B4-BE49-F238E27FC236}">
                <a16:creationId xmlns:a16="http://schemas.microsoft.com/office/drawing/2014/main" id="{D7122F44-618C-EEF3-DD5B-7591189936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88579" y="3092777"/>
            <a:ext cx="469422" cy="405351"/>
          </a:xfrm>
          <a:prstGeom prst="rect">
            <a:avLst/>
          </a:prstGeom>
        </p:spPr>
      </p:pic>
      <p:pic>
        <p:nvPicPr>
          <p:cNvPr id="650" name="Graphic 32" descr="Family with two children with solid fill">
            <a:extLst>
              <a:ext uri="{FF2B5EF4-FFF2-40B4-BE49-F238E27FC236}">
                <a16:creationId xmlns:a16="http://schemas.microsoft.com/office/drawing/2014/main" id="{403D115A-A91A-0158-D931-10419E6138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6086" y="2776708"/>
            <a:ext cx="494864" cy="405351"/>
          </a:xfrm>
          <a:prstGeom prst="rect">
            <a:avLst/>
          </a:prstGeom>
        </p:spPr>
      </p:pic>
      <p:pic>
        <p:nvPicPr>
          <p:cNvPr id="651" name="Graphic 37" descr="Family with two children with solid fill">
            <a:extLst>
              <a:ext uri="{FF2B5EF4-FFF2-40B4-BE49-F238E27FC236}">
                <a16:creationId xmlns:a16="http://schemas.microsoft.com/office/drawing/2014/main" id="{36555959-0A71-C4B5-1C68-B3DE4EAA2AB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279657" y="2776708"/>
            <a:ext cx="365504" cy="405351"/>
          </a:xfrm>
          <a:prstGeom prst="rect">
            <a:avLst/>
          </a:prstGeom>
          <a:ln>
            <a:noFill/>
          </a:ln>
          <a:extLst>
            <a:ext uri="{53640926-AAD7-44D8-BBD7-CCE9431645EC}">
              <a14:shadowObscured xmlns:a14="http://schemas.microsoft.com/office/drawing/2010/main"/>
            </a:ext>
          </a:extLst>
        </p:spPr>
      </p:pic>
      <p:pic>
        <p:nvPicPr>
          <p:cNvPr id="652" name="Graphic 45" descr="Family with two children with solid fill">
            <a:extLst>
              <a:ext uri="{FF2B5EF4-FFF2-40B4-BE49-F238E27FC236}">
                <a16:creationId xmlns:a16="http://schemas.microsoft.com/office/drawing/2014/main" id="{10D69361-A830-9347-0F78-A855CF52CE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4884" y="2776708"/>
            <a:ext cx="494864" cy="405351"/>
          </a:xfrm>
          <a:prstGeom prst="rect">
            <a:avLst/>
          </a:prstGeom>
        </p:spPr>
      </p:pic>
      <p:grpSp>
        <p:nvGrpSpPr>
          <p:cNvPr id="653" name="Group 652">
            <a:extLst>
              <a:ext uri="{FF2B5EF4-FFF2-40B4-BE49-F238E27FC236}">
                <a16:creationId xmlns:a16="http://schemas.microsoft.com/office/drawing/2014/main" id="{9D238E64-BE6A-0243-20DC-4D378874DDE5}"/>
              </a:ext>
            </a:extLst>
          </p:cNvPr>
          <p:cNvGrpSpPr/>
          <p:nvPr/>
        </p:nvGrpSpPr>
        <p:grpSpPr>
          <a:xfrm>
            <a:off x="3674514" y="2776708"/>
            <a:ext cx="358101" cy="406387"/>
            <a:chOff x="0" y="0"/>
            <a:chExt cx="634581" cy="868989"/>
          </a:xfrm>
        </p:grpSpPr>
        <p:pic>
          <p:nvPicPr>
            <p:cNvPr id="665" name="Graphic 44" descr="Family with two children with solid fill">
              <a:extLst>
                <a:ext uri="{FF2B5EF4-FFF2-40B4-BE49-F238E27FC236}">
                  <a16:creationId xmlns:a16="http://schemas.microsoft.com/office/drawing/2014/main" id="{66597DCF-F23B-6E78-259A-A0727F61C3D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666" name="Graphic 46" descr="Family with two children with solid fill">
              <a:extLst>
                <a:ext uri="{FF2B5EF4-FFF2-40B4-BE49-F238E27FC236}">
                  <a16:creationId xmlns:a16="http://schemas.microsoft.com/office/drawing/2014/main" id="{692446F1-1BD4-065F-5186-31BEFD4F545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654" name="Group 653">
            <a:extLst>
              <a:ext uri="{FF2B5EF4-FFF2-40B4-BE49-F238E27FC236}">
                <a16:creationId xmlns:a16="http://schemas.microsoft.com/office/drawing/2014/main" id="{96FE7519-F989-CCCF-CE95-C0273C064734}"/>
              </a:ext>
            </a:extLst>
          </p:cNvPr>
          <p:cNvGrpSpPr/>
          <p:nvPr/>
        </p:nvGrpSpPr>
        <p:grpSpPr>
          <a:xfrm>
            <a:off x="4221930" y="3085340"/>
            <a:ext cx="438083" cy="409799"/>
            <a:chOff x="0" y="0"/>
            <a:chExt cx="776314" cy="876285"/>
          </a:xfrm>
        </p:grpSpPr>
        <p:pic>
          <p:nvPicPr>
            <p:cNvPr id="660" name="Graphic 271" descr="Family with two children with solid fill">
              <a:extLst>
                <a:ext uri="{FF2B5EF4-FFF2-40B4-BE49-F238E27FC236}">
                  <a16:creationId xmlns:a16="http://schemas.microsoft.com/office/drawing/2014/main" id="{BEE7262B-295F-08CA-2E76-C51091BD7CC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61" name="Graphic 288" descr="Family with two children with solid fill">
              <a:extLst>
                <a:ext uri="{FF2B5EF4-FFF2-40B4-BE49-F238E27FC236}">
                  <a16:creationId xmlns:a16="http://schemas.microsoft.com/office/drawing/2014/main" id="{C35AFC6C-601B-9FF1-07B3-5EF55F9FB72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662" name="Group 661">
              <a:extLst>
                <a:ext uri="{FF2B5EF4-FFF2-40B4-BE49-F238E27FC236}">
                  <a16:creationId xmlns:a16="http://schemas.microsoft.com/office/drawing/2014/main" id="{1DDEE548-A830-A172-30C0-170089E4121C}"/>
                </a:ext>
              </a:extLst>
            </p:cNvPr>
            <p:cNvGrpSpPr/>
            <p:nvPr/>
          </p:nvGrpSpPr>
          <p:grpSpPr>
            <a:xfrm>
              <a:off x="606648" y="6642"/>
              <a:ext cx="169666" cy="869643"/>
              <a:chOff x="0" y="0"/>
              <a:chExt cx="169666" cy="869643"/>
            </a:xfrm>
          </p:grpSpPr>
          <p:pic>
            <p:nvPicPr>
              <p:cNvPr id="663" name="Graphic 315" descr="Family with two children with solid fill">
                <a:extLst>
                  <a:ext uri="{FF2B5EF4-FFF2-40B4-BE49-F238E27FC236}">
                    <a16:creationId xmlns:a16="http://schemas.microsoft.com/office/drawing/2014/main" id="{4971A960-A048-3D72-06C4-EC04E9B9E3E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64" name="Graphic 316" descr="Family with two children with solid fill">
                <a:extLst>
                  <a:ext uri="{FF2B5EF4-FFF2-40B4-BE49-F238E27FC236}">
                    <a16:creationId xmlns:a16="http://schemas.microsoft.com/office/drawing/2014/main" id="{23C34165-EC12-43F7-8FF0-5EC028B56C2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655" name="Group 654">
            <a:extLst>
              <a:ext uri="{FF2B5EF4-FFF2-40B4-BE49-F238E27FC236}">
                <a16:creationId xmlns:a16="http://schemas.microsoft.com/office/drawing/2014/main" id="{ABA00194-9F65-A0A9-BDC9-3B1FCC04D070}"/>
              </a:ext>
            </a:extLst>
          </p:cNvPr>
          <p:cNvGrpSpPr/>
          <p:nvPr/>
        </p:nvGrpSpPr>
        <p:grpSpPr>
          <a:xfrm>
            <a:off x="4585377" y="2772989"/>
            <a:ext cx="562719" cy="407287"/>
            <a:chOff x="0" y="0"/>
            <a:chExt cx="997178" cy="870913"/>
          </a:xfrm>
        </p:grpSpPr>
        <p:pic>
          <p:nvPicPr>
            <p:cNvPr id="656" name="Graphic 48" descr="Family with two children with solid fill">
              <a:extLst>
                <a:ext uri="{FF2B5EF4-FFF2-40B4-BE49-F238E27FC236}">
                  <a16:creationId xmlns:a16="http://schemas.microsoft.com/office/drawing/2014/main" id="{224DECF4-04FF-1A3C-FD1C-5DAFAB0C15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57" name="Group 656">
              <a:extLst>
                <a:ext uri="{FF2B5EF4-FFF2-40B4-BE49-F238E27FC236}">
                  <a16:creationId xmlns:a16="http://schemas.microsoft.com/office/drawing/2014/main" id="{9DDA9918-2EDC-E6A8-C67F-645F5EBB73C5}"/>
                </a:ext>
              </a:extLst>
            </p:cNvPr>
            <p:cNvGrpSpPr/>
            <p:nvPr/>
          </p:nvGrpSpPr>
          <p:grpSpPr>
            <a:xfrm>
              <a:off x="827512" y="0"/>
              <a:ext cx="169666" cy="869643"/>
              <a:chOff x="0" y="0"/>
              <a:chExt cx="169666" cy="869643"/>
            </a:xfrm>
          </p:grpSpPr>
          <p:pic>
            <p:nvPicPr>
              <p:cNvPr id="658" name="Graphic 50" descr="Family with two children with solid fill">
                <a:extLst>
                  <a:ext uri="{FF2B5EF4-FFF2-40B4-BE49-F238E27FC236}">
                    <a16:creationId xmlns:a16="http://schemas.microsoft.com/office/drawing/2014/main" id="{013B6097-B777-5DD6-F541-04D74396F8A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59" name="Graphic 51" descr="Family with two children with solid fill">
                <a:extLst>
                  <a:ext uri="{FF2B5EF4-FFF2-40B4-BE49-F238E27FC236}">
                    <a16:creationId xmlns:a16="http://schemas.microsoft.com/office/drawing/2014/main" id="{5B03CE2A-4863-0752-FFB2-718EA45661A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558" name="Group 557">
            <a:extLst>
              <a:ext uri="{FF2B5EF4-FFF2-40B4-BE49-F238E27FC236}">
                <a16:creationId xmlns:a16="http://schemas.microsoft.com/office/drawing/2014/main" id="{FC9CEFD8-8B78-8798-6252-D23214A47E86}"/>
              </a:ext>
            </a:extLst>
          </p:cNvPr>
          <p:cNvGrpSpPr/>
          <p:nvPr/>
        </p:nvGrpSpPr>
        <p:grpSpPr>
          <a:xfrm>
            <a:off x="382314" y="2470897"/>
            <a:ext cx="2360568" cy="411156"/>
            <a:chOff x="0" y="0"/>
            <a:chExt cx="4183096" cy="879188"/>
          </a:xfrm>
        </p:grpSpPr>
        <p:pic>
          <p:nvPicPr>
            <p:cNvPr id="624" name="Graphic 254" descr="Family with two children with solid fill">
              <a:extLst>
                <a:ext uri="{FF2B5EF4-FFF2-40B4-BE49-F238E27FC236}">
                  <a16:creationId xmlns:a16="http://schemas.microsoft.com/office/drawing/2014/main" id="{F6A4AD81-7EDE-D977-89DE-6B5F0F76A1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625" name="Graphic 255" descr="Family with two children with solid fill">
              <a:extLst>
                <a:ext uri="{FF2B5EF4-FFF2-40B4-BE49-F238E27FC236}">
                  <a16:creationId xmlns:a16="http://schemas.microsoft.com/office/drawing/2014/main" id="{6275C7C6-C7BD-CE5B-8833-B9DFD766D76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626" name="Graphic 256" descr="Family with two children with solid fill">
              <a:extLst>
                <a:ext uri="{FF2B5EF4-FFF2-40B4-BE49-F238E27FC236}">
                  <a16:creationId xmlns:a16="http://schemas.microsoft.com/office/drawing/2014/main" id="{A2AE26CB-E6C2-F304-813B-DADF5D4CC20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627" name="Graphic 257" descr="Family with two children with solid fill">
              <a:extLst>
                <a:ext uri="{FF2B5EF4-FFF2-40B4-BE49-F238E27FC236}">
                  <a16:creationId xmlns:a16="http://schemas.microsoft.com/office/drawing/2014/main" id="{877931D1-E6B0-F5B0-A141-CD4FFFA404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628" name="Graphic 4" descr="Family with two children with solid fill">
              <a:extLst>
                <a:ext uri="{FF2B5EF4-FFF2-40B4-BE49-F238E27FC236}">
                  <a16:creationId xmlns:a16="http://schemas.microsoft.com/office/drawing/2014/main" id="{B69137A8-3113-E32A-C9BB-6E023730D9A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629" name="Group 628">
              <a:extLst>
                <a:ext uri="{FF2B5EF4-FFF2-40B4-BE49-F238E27FC236}">
                  <a16:creationId xmlns:a16="http://schemas.microsoft.com/office/drawing/2014/main" id="{44EF6D57-60C2-24DE-C7B4-4E034942CE38}"/>
                </a:ext>
              </a:extLst>
            </p:cNvPr>
            <p:cNvGrpSpPr/>
            <p:nvPr/>
          </p:nvGrpSpPr>
          <p:grpSpPr>
            <a:xfrm>
              <a:off x="3185918" y="0"/>
              <a:ext cx="997178" cy="870913"/>
              <a:chOff x="0" y="0"/>
              <a:chExt cx="997178" cy="870913"/>
            </a:xfrm>
          </p:grpSpPr>
          <p:pic>
            <p:nvPicPr>
              <p:cNvPr id="630" name="Graphic 258" descr="Family with two children with solid fill">
                <a:extLst>
                  <a:ext uri="{FF2B5EF4-FFF2-40B4-BE49-F238E27FC236}">
                    <a16:creationId xmlns:a16="http://schemas.microsoft.com/office/drawing/2014/main" id="{32F0DBEC-13C5-459A-386B-F37AA91D8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31" name="Group 630">
                <a:extLst>
                  <a:ext uri="{FF2B5EF4-FFF2-40B4-BE49-F238E27FC236}">
                    <a16:creationId xmlns:a16="http://schemas.microsoft.com/office/drawing/2014/main" id="{CDC24B6D-F641-82B1-48ED-F919C15CE7B1}"/>
                  </a:ext>
                </a:extLst>
              </p:cNvPr>
              <p:cNvGrpSpPr/>
              <p:nvPr/>
            </p:nvGrpSpPr>
            <p:grpSpPr>
              <a:xfrm>
                <a:off x="827512" y="0"/>
                <a:ext cx="169666" cy="869643"/>
                <a:chOff x="0" y="0"/>
                <a:chExt cx="169666" cy="869643"/>
              </a:xfrm>
            </p:grpSpPr>
            <p:pic>
              <p:nvPicPr>
                <p:cNvPr id="632" name="Graphic 6" descr="Family with two children with solid fill">
                  <a:extLst>
                    <a:ext uri="{FF2B5EF4-FFF2-40B4-BE49-F238E27FC236}">
                      <a16:creationId xmlns:a16="http://schemas.microsoft.com/office/drawing/2014/main" id="{2D212476-7BC5-B2C1-17CC-6798B39692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33" name="Graphic 7" descr="Family with two children with solid fill">
                  <a:extLst>
                    <a:ext uri="{FF2B5EF4-FFF2-40B4-BE49-F238E27FC236}">
                      <a16:creationId xmlns:a16="http://schemas.microsoft.com/office/drawing/2014/main" id="{1FFBCCDF-D218-BABB-E37C-68F19E3245A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559" name="Group 558">
            <a:extLst>
              <a:ext uri="{FF2B5EF4-FFF2-40B4-BE49-F238E27FC236}">
                <a16:creationId xmlns:a16="http://schemas.microsoft.com/office/drawing/2014/main" id="{8EC0A9EE-62E9-62E0-D6FD-AA212D47C436}"/>
              </a:ext>
            </a:extLst>
          </p:cNvPr>
          <p:cNvGrpSpPr/>
          <p:nvPr/>
        </p:nvGrpSpPr>
        <p:grpSpPr>
          <a:xfrm>
            <a:off x="947678" y="2165983"/>
            <a:ext cx="494749" cy="405351"/>
            <a:chOff x="0" y="0"/>
            <a:chExt cx="876731" cy="866775"/>
          </a:xfrm>
        </p:grpSpPr>
        <p:pic>
          <p:nvPicPr>
            <p:cNvPr id="622" name="Graphic 267" descr="Family with two children with solid fill">
              <a:extLst>
                <a:ext uri="{FF2B5EF4-FFF2-40B4-BE49-F238E27FC236}">
                  <a16:creationId xmlns:a16="http://schemas.microsoft.com/office/drawing/2014/main" id="{98F4CBE6-C0BE-781D-14FD-83D4B799C76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23" name="Graphic 15" descr="Family with two children with solid fill">
              <a:extLst>
                <a:ext uri="{FF2B5EF4-FFF2-40B4-BE49-F238E27FC236}">
                  <a16:creationId xmlns:a16="http://schemas.microsoft.com/office/drawing/2014/main" id="{753E6E7D-8580-5D31-B8B0-2C2A78F400A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560" name="Group 559">
            <a:extLst>
              <a:ext uri="{FF2B5EF4-FFF2-40B4-BE49-F238E27FC236}">
                <a16:creationId xmlns:a16="http://schemas.microsoft.com/office/drawing/2014/main" id="{30350B7C-52B6-CEB0-CBED-BC8E5D89C2C0}"/>
              </a:ext>
            </a:extLst>
          </p:cNvPr>
          <p:cNvGrpSpPr/>
          <p:nvPr/>
        </p:nvGrpSpPr>
        <p:grpSpPr>
          <a:xfrm>
            <a:off x="377827" y="2165983"/>
            <a:ext cx="562719" cy="407287"/>
            <a:chOff x="0" y="0"/>
            <a:chExt cx="997178" cy="870913"/>
          </a:xfrm>
        </p:grpSpPr>
        <p:pic>
          <p:nvPicPr>
            <p:cNvPr id="618" name="Graphic 19" descr="Family with two children with solid fill">
              <a:extLst>
                <a:ext uri="{FF2B5EF4-FFF2-40B4-BE49-F238E27FC236}">
                  <a16:creationId xmlns:a16="http://schemas.microsoft.com/office/drawing/2014/main" id="{E727F5F4-AD22-E950-E116-88689600CD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19" name="Group 618">
              <a:extLst>
                <a:ext uri="{FF2B5EF4-FFF2-40B4-BE49-F238E27FC236}">
                  <a16:creationId xmlns:a16="http://schemas.microsoft.com/office/drawing/2014/main" id="{5D60FC19-268D-6AF0-9C99-5455D06C729A}"/>
                </a:ext>
              </a:extLst>
            </p:cNvPr>
            <p:cNvGrpSpPr/>
            <p:nvPr/>
          </p:nvGrpSpPr>
          <p:grpSpPr>
            <a:xfrm>
              <a:off x="827512" y="0"/>
              <a:ext cx="169666" cy="869643"/>
              <a:chOff x="0" y="0"/>
              <a:chExt cx="169666" cy="869643"/>
            </a:xfrm>
          </p:grpSpPr>
          <p:pic>
            <p:nvPicPr>
              <p:cNvPr id="620" name="Graphic 21" descr="Family with two children with solid fill">
                <a:extLst>
                  <a:ext uri="{FF2B5EF4-FFF2-40B4-BE49-F238E27FC236}">
                    <a16:creationId xmlns:a16="http://schemas.microsoft.com/office/drawing/2014/main" id="{7EE0B6FB-E055-EFFB-B310-AB61D6ED585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21" name="Graphic 22" descr="Family with two children with solid fill">
                <a:extLst>
                  <a:ext uri="{FF2B5EF4-FFF2-40B4-BE49-F238E27FC236}">
                    <a16:creationId xmlns:a16="http://schemas.microsoft.com/office/drawing/2014/main" id="{6821DF68-6363-B26E-9253-303DE7E50D2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561" name="Graphic 26" descr="Family with two children with solid fill">
            <a:extLst>
              <a:ext uri="{FF2B5EF4-FFF2-40B4-BE49-F238E27FC236}">
                <a16:creationId xmlns:a16="http://schemas.microsoft.com/office/drawing/2014/main" id="{8CEE0E67-A839-E4E5-CDB2-5827CFD236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1463684" y="2173420"/>
            <a:ext cx="369804" cy="405351"/>
          </a:xfrm>
          <a:prstGeom prst="rect">
            <a:avLst/>
          </a:prstGeom>
          <a:ln>
            <a:noFill/>
          </a:ln>
          <a:extLst>
            <a:ext uri="{53640926-AAD7-44D8-BBD7-CCE9431645EC}">
              <a14:shadowObscured xmlns:a14="http://schemas.microsoft.com/office/drawing/2010/main"/>
            </a:ext>
          </a:extLst>
        </p:spPr>
      </p:pic>
      <p:pic>
        <p:nvPicPr>
          <p:cNvPr id="562" name="Graphic 29" descr="Family with two children with solid fill">
            <a:extLst>
              <a:ext uri="{FF2B5EF4-FFF2-40B4-BE49-F238E27FC236}">
                <a16:creationId xmlns:a16="http://schemas.microsoft.com/office/drawing/2014/main" id="{D2A00848-40E9-1628-7FE4-A644F7B781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289294" y="2177138"/>
            <a:ext cx="469422" cy="405351"/>
          </a:xfrm>
          <a:prstGeom prst="rect">
            <a:avLst/>
          </a:prstGeom>
        </p:spPr>
      </p:pic>
      <p:pic>
        <p:nvPicPr>
          <p:cNvPr id="563" name="Graphic 32" descr="Family with two children with solid fill">
            <a:extLst>
              <a:ext uri="{FF2B5EF4-FFF2-40B4-BE49-F238E27FC236}">
                <a16:creationId xmlns:a16="http://schemas.microsoft.com/office/drawing/2014/main" id="{A30A1CA3-AC0C-A24C-5751-74AE6E325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801" y="1861069"/>
            <a:ext cx="494864" cy="405351"/>
          </a:xfrm>
          <a:prstGeom prst="rect">
            <a:avLst/>
          </a:prstGeom>
        </p:spPr>
      </p:pic>
      <p:pic>
        <p:nvPicPr>
          <p:cNvPr id="564" name="Graphic 37" descr="Family with two children with solid fill">
            <a:extLst>
              <a:ext uri="{FF2B5EF4-FFF2-40B4-BE49-F238E27FC236}">
                <a16:creationId xmlns:a16="http://schemas.microsoft.com/office/drawing/2014/main" id="{35BDD353-3F20-8CA1-5620-07571B34BBA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80372" y="1861069"/>
            <a:ext cx="365504" cy="405351"/>
          </a:xfrm>
          <a:prstGeom prst="rect">
            <a:avLst/>
          </a:prstGeom>
          <a:ln>
            <a:noFill/>
          </a:ln>
          <a:extLst>
            <a:ext uri="{53640926-AAD7-44D8-BBD7-CCE9431645EC}">
              <a14:shadowObscured xmlns:a14="http://schemas.microsoft.com/office/drawing/2010/main"/>
            </a:ext>
          </a:extLst>
        </p:spPr>
      </p:pic>
      <p:pic>
        <p:nvPicPr>
          <p:cNvPr id="565" name="Graphic 45" descr="Family with two children with solid fill">
            <a:extLst>
              <a:ext uri="{FF2B5EF4-FFF2-40B4-BE49-F238E27FC236}">
                <a16:creationId xmlns:a16="http://schemas.microsoft.com/office/drawing/2014/main" id="{7E47C337-CC11-7093-1095-0AD47EE24B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5599" y="1861069"/>
            <a:ext cx="494864" cy="405351"/>
          </a:xfrm>
          <a:prstGeom prst="rect">
            <a:avLst/>
          </a:prstGeom>
        </p:spPr>
      </p:pic>
      <p:grpSp>
        <p:nvGrpSpPr>
          <p:cNvPr id="566" name="Group 565">
            <a:extLst>
              <a:ext uri="{FF2B5EF4-FFF2-40B4-BE49-F238E27FC236}">
                <a16:creationId xmlns:a16="http://schemas.microsoft.com/office/drawing/2014/main" id="{94E5BA37-E278-E6B2-61EF-5F781B2ED75E}"/>
              </a:ext>
            </a:extLst>
          </p:cNvPr>
          <p:cNvGrpSpPr/>
          <p:nvPr/>
        </p:nvGrpSpPr>
        <p:grpSpPr>
          <a:xfrm>
            <a:off x="1275229" y="1861069"/>
            <a:ext cx="358101" cy="406387"/>
            <a:chOff x="0" y="0"/>
            <a:chExt cx="634581" cy="868989"/>
          </a:xfrm>
        </p:grpSpPr>
        <p:pic>
          <p:nvPicPr>
            <p:cNvPr id="616" name="Graphic 44" descr="Family with two children with solid fill">
              <a:extLst>
                <a:ext uri="{FF2B5EF4-FFF2-40B4-BE49-F238E27FC236}">
                  <a16:creationId xmlns:a16="http://schemas.microsoft.com/office/drawing/2014/main" id="{E563C3AE-04B1-A9F9-8389-1CC40E28D39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617" name="Graphic 46" descr="Family with two children with solid fill">
              <a:extLst>
                <a:ext uri="{FF2B5EF4-FFF2-40B4-BE49-F238E27FC236}">
                  <a16:creationId xmlns:a16="http://schemas.microsoft.com/office/drawing/2014/main" id="{B8A8B509-F80E-12B8-6E5B-6C3BEFE3499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567" name="Group 566">
            <a:extLst>
              <a:ext uri="{FF2B5EF4-FFF2-40B4-BE49-F238E27FC236}">
                <a16:creationId xmlns:a16="http://schemas.microsoft.com/office/drawing/2014/main" id="{81A59E69-5F34-F6F8-EABD-6E7E8E364B78}"/>
              </a:ext>
            </a:extLst>
          </p:cNvPr>
          <p:cNvGrpSpPr/>
          <p:nvPr/>
        </p:nvGrpSpPr>
        <p:grpSpPr>
          <a:xfrm>
            <a:off x="1822645" y="2169702"/>
            <a:ext cx="438083" cy="409799"/>
            <a:chOff x="0" y="0"/>
            <a:chExt cx="776314" cy="876285"/>
          </a:xfrm>
        </p:grpSpPr>
        <p:pic>
          <p:nvPicPr>
            <p:cNvPr id="611" name="Graphic 271" descr="Family with two children with solid fill">
              <a:extLst>
                <a:ext uri="{FF2B5EF4-FFF2-40B4-BE49-F238E27FC236}">
                  <a16:creationId xmlns:a16="http://schemas.microsoft.com/office/drawing/2014/main" id="{2F735126-D921-34BB-5E09-A45C54811F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12" name="Graphic 288" descr="Family with two children with solid fill">
              <a:extLst>
                <a:ext uri="{FF2B5EF4-FFF2-40B4-BE49-F238E27FC236}">
                  <a16:creationId xmlns:a16="http://schemas.microsoft.com/office/drawing/2014/main" id="{D0BE6F3A-C6E1-B2A2-8EBA-D332602F536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613" name="Group 612">
              <a:extLst>
                <a:ext uri="{FF2B5EF4-FFF2-40B4-BE49-F238E27FC236}">
                  <a16:creationId xmlns:a16="http://schemas.microsoft.com/office/drawing/2014/main" id="{11134108-5B5D-86BB-84A6-850530D9513D}"/>
                </a:ext>
              </a:extLst>
            </p:cNvPr>
            <p:cNvGrpSpPr/>
            <p:nvPr/>
          </p:nvGrpSpPr>
          <p:grpSpPr>
            <a:xfrm>
              <a:off x="606648" y="6642"/>
              <a:ext cx="169666" cy="869643"/>
              <a:chOff x="0" y="0"/>
              <a:chExt cx="169666" cy="869643"/>
            </a:xfrm>
          </p:grpSpPr>
          <p:pic>
            <p:nvPicPr>
              <p:cNvPr id="614" name="Graphic 315" descr="Family with two children with solid fill">
                <a:extLst>
                  <a:ext uri="{FF2B5EF4-FFF2-40B4-BE49-F238E27FC236}">
                    <a16:creationId xmlns:a16="http://schemas.microsoft.com/office/drawing/2014/main" id="{4F968151-238A-D57A-F47A-D1ADD406BBA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15" name="Graphic 316" descr="Family with two children with solid fill">
                <a:extLst>
                  <a:ext uri="{FF2B5EF4-FFF2-40B4-BE49-F238E27FC236}">
                    <a16:creationId xmlns:a16="http://schemas.microsoft.com/office/drawing/2014/main" id="{A9C9A4A2-7390-1434-FCBC-A9264D74F86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568" name="Group 567">
            <a:extLst>
              <a:ext uri="{FF2B5EF4-FFF2-40B4-BE49-F238E27FC236}">
                <a16:creationId xmlns:a16="http://schemas.microsoft.com/office/drawing/2014/main" id="{A840CD88-026B-666F-9A02-DB710B5DAE7A}"/>
              </a:ext>
            </a:extLst>
          </p:cNvPr>
          <p:cNvGrpSpPr/>
          <p:nvPr/>
        </p:nvGrpSpPr>
        <p:grpSpPr>
          <a:xfrm>
            <a:off x="2186092" y="1857350"/>
            <a:ext cx="562719" cy="407287"/>
            <a:chOff x="0" y="0"/>
            <a:chExt cx="997178" cy="870913"/>
          </a:xfrm>
        </p:grpSpPr>
        <p:pic>
          <p:nvPicPr>
            <p:cNvPr id="607" name="Graphic 48" descr="Family with two children with solid fill">
              <a:extLst>
                <a:ext uri="{FF2B5EF4-FFF2-40B4-BE49-F238E27FC236}">
                  <a16:creationId xmlns:a16="http://schemas.microsoft.com/office/drawing/2014/main" id="{A0137194-BD76-A31F-B7CC-4E36160BC4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08" name="Group 607">
              <a:extLst>
                <a:ext uri="{FF2B5EF4-FFF2-40B4-BE49-F238E27FC236}">
                  <a16:creationId xmlns:a16="http://schemas.microsoft.com/office/drawing/2014/main" id="{B674741D-C332-F65E-E478-115B2C1650EC}"/>
                </a:ext>
              </a:extLst>
            </p:cNvPr>
            <p:cNvGrpSpPr/>
            <p:nvPr/>
          </p:nvGrpSpPr>
          <p:grpSpPr>
            <a:xfrm>
              <a:off x="827512" y="0"/>
              <a:ext cx="169666" cy="869643"/>
              <a:chOff x="0" y="0"/>
              <a:chExt cx="169666" cy="869643"/>
            </a:xfrm>
          </p:grpSpPr>
          <p:pic>
            <p:nvPicPr>
              <p:cNvPr id="609" name="Graphic 50" descr="Family with two children with solid fill">
                <a:extLst>
                  <a:ext uri="{FF2B5EF4-FFF2-40B4-BE49-F238E27FC236}">
                    <a16:creationId xmlns:a16="http://schemas.microsoft.com/office/drawing/2014/main" id="{D01CADC4-B4AE-9A27-4D93-428E9DB7C77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10" name="Graphic 51" descr="Family with two children with solid fill">
                <a:extLst>
                  <a:ext uri="{FF2B5EF4-FFF2-40B4-BE49-F238E27FC236}">
                    <a16:creationId xmlns:a16="http://schemas.microsoft.com/office/drawing/2014/main" id="{B3EE0789-2D18-527F-D005-EFE0A0B9A5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597" name="Graphic 254" descr="Family with two children with solid fill">
            <a:extLst>
              <a:ext uri="{FF2B5EF4-FFF2-40B4-BE49-F238E27FC236}">
                <a16:creationId xmlns:a16="http://schemas.microsoft.com/office/drawing/2014/main" id="{9905D347-7B52-91D2-3F51-1792374BB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6086" y="2480572"/>
            <a:ext cx="494864" cy="405351"/>
          </a:xfrm>
          <a:prstGeom prst="rect">
            <a:avLst/>
          </a:prstGeom>
        </p:spPr>
      </p:pic>
      <p:pic>
        <p:nvPicPr>
          <p:cNvPr id="598" name="Graphic 255" descr="Family with two children with solid fill">
            <a:extLst>
              <a:ext uri="{FF2B5EF4-FFF2-40B4-BE49-F238E27FC236}">
                <a16:creationId xmlns:a16="http://schemas.microsoft.com/office/drawing/2014/main" id="{B91B9CD5-4B42-84F5-4ACA-6A6ABF01D85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260065" y="2480572"/>
            <a:ext cx="365504" cy="405351"/>
          </a:xfrm>
          <a:prstGeom prst="rect">
            <a:avLst/>
          </a:prstGeom>
          <a:ln>
            <a:noFill/>
          </a:ln>
          <a:extLst>
            <a:ext uri="{53640926-AAD7-44D8-BBD7-CCE9431645EC}">
              <a14:shadowObscured xmlns:a14="http://schemas.microsoft.com/office/drawing/2010/main"/>
            </a:ext>
          </a:extLst>
        </p:spPr>
      </p:pic>
      <p:pic>
        <p:nvPicPr>
          <p:cNvPr id="599" name="Graphic 256" descr="Family with two children with solid fill">
            <a:extLst>
              <a:ext uri="{FF2B5EF4-FFF2-40B4-BE49-F238E27FC236}">
                <a16:creationId xmlns:a16="http://schemas.microsoft.com/office/drawing/2014/main" id="{661BA715-2CD1-327C-205B-8C2AA974211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3869465" y="2480572"/>
            <a:ext cx="249403" cy="405351"/>
          </a:xfrm>
          <a:prstGeom prst="rect">
            <a:avLst/>
          </a:prstGeom>
          <a:ln>
            <a:noFill/>
          </a:ln>
          <a:extLst>
            <a:ext uri="{53640926-AAD7-44D8-BBD7-CCE9431645EC}">
              <a14:shadowObscured xmlns:a14="http://schemas.microsoft.com/office/drawing/2010/main"/>
            </a:ext>
          </a:extLst>
        </p:spPr>
      </p:pic>
      <p:pic>
        <p:nvPicPr>
          <p:cNvPr id="600" name="Graphic 257" descr="Family with two children with solid fill">
            <a:extLst>
              <a:ext uri="{FF2B5EF4-FFF2-40B4-BE49-F238E27FC236}">
                <a16:creationId xmlns:a16="http://schemas.microsoft.com/office/drawing/2014/main" id="{99F8869B-494A-5CC7-45A5-079BE31D11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0617" y="2478637"/>
            <a:ext cx="494864" cy="405351"/>
          </a:xfrm>
          <a:prstGeom prst="rect">
            <a:avLst/>
          </a:prstGeom>
        </p:spPr>
      </p:pic>
      <p:pic>
        <p:nvPicPr>
          <p:cNvPr id="601" name="Graphic 4" descr="Family with two children with solid fill">
            <a:extLst>
              <a:ext uri="{FF2B5EF4-FFF2-40B4-BE49-F238E27FC236}">
                <a16:creationId xmlns:a16="http://schemas.microsoft.com/office/drawing/2014/main" id="{AD9103A2-7CED-B863-4BC1-AB3423DFC9F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3638313" y="2478637"/>
            <a:ext cx="233278" cy="404757"/>
          </a:xfrm>
          <a:prstGeom prst="rect">
            <a:avLst/>
          </a:prstGeom>
          <a:ln>
            <a:noFill/>
          </a:ln>
          <a:extLst>
            <a:ext uri="{53640926-AAD7-44D8-BBD7-CCE9431645EC}">
              <a14:shadowObscured xmlns:a14="http://schemas.microsoft.com/office/drawing/2010/main"/>
            </a:ext>
          </a:extLst>
        </p:spPr>
      </p:pic>
      <p:grpSp>
        <p:nvGrpSpPr>
          <p:cNvPr id="570" name="Group 569">
            <a:extLst>
              <a:ext uri="{FF2B5EF4-FFF2-40B4-BE49-F238E27FC236}">
                <a16:creationId xmlns:a16="http://schemas.microsoft.com/office/drawing/2014/main" id="{93001E48-876C-6C94-4B38-4ED347CBAB35}"/>
              </a:ext>
            </a:extLst>
          </p:cNvPr>
          <p:cNvGrpSpPr/>
          <p:nvPr/>
        </p:nvGrpSpPr>
        <p:grpSpPr>
          <a:xfrm>
            <a:off x="3351450" y="2169853"/>
            <a:ext cx="494749" cy="405351"/>
            <a:chOff x="0" y="0"/>
            <a:chExt cx="876731" cy="866775"/>
          </a:xfrm>
        </p:grpSpPr>
        <p:pic>
          <p:nvPicPr>
            <p:cNvPr id="595" name="Graphic 267" descr="Family with two children with solid fill">
              <a:extLst>
                <a:ext uri="{FF2B5EF4-FFF2-40B4-BE49-F238E27FC236}">
                  <a16:creationId xmlns:a16="http://schemas.microsoft.com/office/drawing/2014/main" id="{D74B4B62-36C0-A532-5442-4EA1A5035CD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96" name="Graphic 15" descr="Family with two children with solid fill">
              <a:extLst>
                <a:ext uri="{FF2B5EF4-FFF2-40B4-BE49-F238E27FC236}">
                  <a16:creationId xmlns:a16="http://schemas.microsoft.com/office/drawing/2014/main" id="{BEBBF610-7FB3-7FE2-236C-1D436546CE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571" name="Group 570">
            <a:extLst>
              <a:ext uri="{FF2B5EF4-FFF2-40B4-BE49-F238E27FC236}">
                <a16:creationId xmlns:a16="http://schemas.microsoft.com/office/drawing/2014/main" id="{0B7A106C-8E4A-C6FA-9432-FD90911D1B79}"/>
              </a:ext>
            </a:extLst>
          </p:cNvPr>
          <p:cNvGrpSpPr/>
          <p:nvPr/>
        </p:nvGrpSpPr>
        <p:grpSpPr>
          <a:xfrm>
            <a:off x="2781599" y="2169853"/>
            <a:ext cx="562719" cy="407287"/>
            <a:chOff x="0" y="0"/>
            <a:chExt cx="997178" cy="870913"/>
          </a:xfrm>
        </p:grpSpPr>
        <p:pic>
          <p:nvPicPr>
            <p:cNvPr id="591" name="Graphic 19" descr="Family with two children with solid fill">
              <a:extLst>
                <a:ext uri="{FF2B5EF4-FFF2-40B4-BE49-F238E27FC236}">
                  <a16:creationId xmlns:a16="http://schemas.microsoft.com/office/drawing/2014/main" id="{7CEC2887-2922-DA03-0EDC-2014E71DE8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592" name="Group 591">
              <a:extLst>
                <a:ext uri="{FF2B5EF4-FFF2-40B4-BE49-F238E27FC236}">
                  <a16:creationId xmlns:a16="http://schemas.microsoft.com/office/drawing/2014/main" id="{FA0D1994-3A26-5983-24B7-6B77A803992F}"/>
                </a:ext>
              </a:extLst>
            </p:cNvPr>
            <p:cNvGrpSpPr/>
            <p:nvPr/>
          </p:nvGrpSpPr>
          <p:grpSpPr>
            <a:xfrm>
              <a:off x="827512" y="0"/>
              <a:ext cx="169666" cy="869643"/>
              <a:chOff x="0" y="0"/>
              <a:chExt cx="169666" cy="869643"/>
            </a:xfrm>
          </p:grpSpPr>
          <p:pic>
            <p:nvPicPr>
              <p:cNvPr id="593" name="Graphic 21" descr="Family with two children with solid fill">
                <a:extLst>
                  <a:ext uri="{FF2B5EF4-FFF2-40B4-BE49-F238E27FC236}">
                    <a16:creationId xmlns:a16="http://schemas.microsoft.com/office/drawing/2014/main" id="{A16AE19A-246D-0FA1-DBDC-D7D6561BF49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94" name="Graphic 22" descr="Family with two children with solid fill">
                <a:extLst>
                  <a:ext uri="{FF2B5EF4-FFF2-40B4-BE49-F238E27FC236}">
                    <a16:creationId xmlns:a16="http://schemas.microsoft.com/office/drawing/2014/main" id="{A81E645B-AC8C-24A1-BE45-A5E69CE62D6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572" name="Graphic 26" descr="Family with two children with solid fill">
            <a:extLst>
              <a:ext uri="{FF2B5EF4-FFF2-40B4-BE49-F238E27FC236}">
                <a16:creationId xmlns:a16="http://schemas.microsoft.com/office/drawing/2014/main" id="{FAA3BEC4-C06D-25F1-89AA-C02708CE06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867456" y="2177289"/>
            <a:ext cx="369804" cy="405351"/>
          </a:xfrm>
          <a:prstGeom prst="rect">
            <a:avLst/>
          </a:prstGeom>
          <a:ln>
            <a:noFill/>
          </a:ln>
          <a:extLst>
            <a:ext uri="{53640926-AAD7-44D8-BBD7-CCE9431645EC}">
              <a14:shadowObscured xmlns:a14="http://schemas.microsoft.com/office/drawing/2010/main"/>
            </a:ext>
          </a:extLst>
        </p:spPr>
      </p:pic>
      <p:pic>
        <p:nvPicPr>
          <p:cNvPr id="574" name="Graphic 32" descr="Family with two children with solid fill">
            <a:extLst>
              <a:ext uri="{FF2B5EF4-FFF2-40B4-BE49-F238E27FC236}">
                <a16:creationId xmlns:a16="http://schemas.microsoft.com/office/drawing/2014/main" id="{492CD567-4E37-5A5C-1A17-54D6E86731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0573" y="1864939"/>
            <a:ext cx="494864" cy="405351"/>
          </a:xfrm>
          <a:prstGeom prst="rect">
            <a:avLst/>
          </a:prstGeom>
        </p:spPr>
      </p:pic>
      <p:pic>
        <p:nvPicPr>
          <p:cNvPr id="575" name="Graphic 37" descr="Family with two children with solid fill">
            <a:extLst>
              <a:ext uri="{FF2B5EF4-FFF2-40B4-BE49-F238E27FC236}">
                <a16:creationId xmlns:a16="http://schemas.microsoft.com/office/drawing/2014/main" id="{53DBA2D9-8797-51A8-7E3B-199C410B79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284144" y="1864939"/>
            <a:ext cx="365504" cy="405351"/>
          </a:xfrm>
          <a:prstGeom prst="rect">
            <a:avLst/>
          </a:prstGeom>
          <a:ln>
            <a:noFill/>
          </a:ln>
          <a:extLst>
            <a:ext uri="{53640926-AAD7-44D8-BBD7-CCE9431645EC}">
              <a14:shadowObscured xmlns:a14="http://schemas.microsoft.com/office/drawing/2010/main"/>
            </a:ext>
          </a:extLst>
        </p:spPr>
      </p:pic>
      <p:pic>
        <p:nvPicPr>
          <p:cNvPr id="576" name="Graphic 45" descr="Family with two children with solid fill">
            <a:extLst>
              <a:ext uri="{FF2B5EF4-FFF2-40B4-BE49-F238E27FC236}">
                <a16:creationId xmlns:a16="http://schemas.microsoft.com/office/drawing/2014/main" id="{E0717A40-E512-C699-6D68-81A196BE58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9371" y="1864939"/>
            <a:ext cx="494864" cy="405351"/>
          </a:xfrm>
          <a:prstGeom prst="rect">
            <a:avLst/>
          </a:prstGeom>
        </p:spPr>
      </p:pic>
      <p:grpSp>
        <p:nvGrpSpPr>
          <p:cNvPr id="577" name="Group 576">
            <a:extLst>
              <a:ext uri="{FF2B5EF4-FFF2-40B4-BE49-F238E27FC236}">
                <a16:creationId xmlns:a16="http://schemas.microsoft.com/office/drawing/2014/main" id="{7C0B65A5-1366-22D9-2677-EDEB75480DBD}"/>
              </a:ext>
            </a:extLst>
          </p:cNvPr>
          <p:cNvGrpSpPr/>
          <p:nvPr/>
        </p:nvGrpSpPr>
        <p:grpSpPr>
          <a:xfrm>
            <a:off x="3679001" y="1864939"/>
            <a:ext cx="358101" cy="406387"/>
            <a:chOff x="0" y="0"/>
            <a:chExt cx="634581" cy="868989"/>
          </a:xfrm>
        </p:grpSpPr>
        <p:pic>
          <p:nvPicPr>
            <p:cNvPr id="589" name="Graphic 44" descr="Family with two children with solid fill">
              <a:extLst>
                <a:ext uri="{FF2B5EF4-FFF2-40B4-BE49-F238E27FC236}">
                  <a16:creationId xmlns:a16="http://schemas.microsoft.com/office/drawing/2014/main" id="{10629CFF-4AB3-4163-CA7E-35D56BB0C7E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590" name="Graphic 46" descr="Family with two children with solid fill">
              <a:extLst>
                <a:ext uri="{FF2B5EF4-FFF2-40B4-BE49-F238E27FC236}">
                  <a16:creationId xmlns:a16="http://schemas.microsoft.com/office/drawing/2014/main" id="{BD95B858-6227-3445-E59B-8E7FF3586D4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578" name="Group 577">
            <a:extLst>
              <a:ext uri="{FF2B5EF4-FFF2-40B4-BE49-F238E27FC236}">
                <a16:creationId xmlns:a16="http://schemas.microsoft.com/office/drawing/2014/main" id="{C1F02E16-5627-66D5-87DC-D7742CBE215E}"/>
              </a:ext>
            </a:extLst>
          </p:cNvPr>
          <p:cNvGrpSpPr/>
          <p:nvPr/>
        </p:nvGrpSpPr>
        <p:grpSpPr>
          <a:xfrm>
            <a:off x="4226417" y="2173571"/>
            <a:ext cx="438083" cy="409799"/>
            <a:chOff x="0" y="0"/>
            <a:chExt cx="776314" cy="876285"/>
          </a:xfrm>
        </p:grpSpPr>
        <p:pic>
          <p:nvPicPr>
            <p:cNvPr id="584" name="Graphic 271" descr="Family with two children with solid fill">
              <a:extLst>
                <a:ext uri="{FF2B5EF4-FFF2-40B4-BE49-F238E27FC236}">
                  <a16:creationId xmlns:a16="http://schemas.microsoft.com/office/drawing/2014/main" id="{696C9BC0-F4E4-52F7-98E4-86D6A7DF706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85" name="Graphic 288" descr="Family with two children with solid fill">
              <a:extLst>
                <a:ext uri="{FF2B5EF4-FFF2-40B4-BE49-F238E27FC236}">
                  <a16:creationId xmlns:a16="http://schemas.microsoft.com/office/drawing/2014/main" id="{72F9C8AE-7BEC-E702-9444-E3B3274D2F9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586" name="Group 585">
              <a:extLst>
                <a:ext uri="{FF2B5EF4-FFF2-40B4-BE49-F238E27FC236}">
                  <a16:creationId xmlns:a16="http://schemas.microsoft.com/office/drawing/2014/main" id="{FAC94B33-35EC-397F-A2A5-F7B6D064D69F}"/>
                </a:ext>
              </a:extLst>
            </p:cNvPr>
            <p:cNvGrpSpPr/>
            <p:nvPr/>
          </p:nvGrpSpPr>
          <p:grpSpPr>
            <a:xfrm>
              <a:off x="606648" y="6642"/>
              <a:ext cx="169666" cy="869643"/>
              <a:chOff x="0" y="0"/>
              <a:chExt cx="169666" cy="869643"/>
            </a:xfrm>
          </p:grpSpPr>
          <p:pic>
            <p:nvPicPr>
              <p:cNvPr id="587" name="Graphic 315" descr="Family with two children with solid fill">
                <a:extLst>
                  <a:ext uri="{FF2B5EF4-FFF2-40B4-BE49-F238E27FC236}">
                    <a16:creationId xmlns:a16="http://schemas.microsoft.com/office/drawing/2014/main" id="{4A6CB401-B9A4-2521-79D2-C8AB82E376A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88" name="Graphic 316" descr="Family with two children with solid fill">
                <a:extLst>
                  <a:ext uri="{FF2B5EF4-FFF2-40B4-BE49-F238E27FC236}">
                    <a16:creationId xmlns:a16="http://schemas.microsoft.com/office/drawing/2014/main" id="{D0E7DC3B-C038-374B-B385-BC7E794F28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82" name="Group 481">
            <a:extLst>
              <a:ext uri="{FF2B5EF4-FFF2-40B4-BE49-F238E27FC236}">
                <a16:creationId xmlns:a16="http://schemas.microsoft.com/office/drawing/2014/main" id="{B1AD738E-091D-4CA3-9BA8-9B778F547A62}"/>
              </a:ext>
            </a:extLst>
          </p:cNvPr>
          <p:cNvGrpSpPr/>
          <p:nvPr/>
        </p:nvGrpSpPr>
        <p:grpSpPr>
          <a:xfrm>
            <a:off x="361993" y="1552118"/>
            <a:ext cx="2360568" cy="411156"/>
            <a:chOff x="0" y="0"/>
            <a:chExt cx="4183096" cy="879188"/>
          </a:xfrm>
        </p:grpSpPr>
        <p:pic>
          <p:nvPicPr>
            <p:cNvPr id="548" name="Graphic 254" descr="Family with two children with solid fill">
              <a:extLst>
                <a:ext uri="{FF2B5EF4-FFF2-40B4-BE49-F238E27FC236}">
                  <a16:creationId xmlns:a16="http://schemas.microsoft.com/office/drawing/2014/main" id="{F9E5CDFC-0C5B-1564-3E40-14E69703BF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413"/>
              <a:ext cx="876935" cy="866775"/>
            </a:xfrm>
            <a:prstGeom prst="rect">
              <a:avLst/>
            </a:prstGeom>
          </p:spPr>
        </p:pic>
        <p:pic>
          <p:nvPicPr>
            <p:cNvPr id="549" name="Graphic 255" descr="Family with two children with solid fill">
              <a:extLst>
                <a:ext uri="{FF2B5EF4-FFF2-40B4-BE49-F238E27FC236}">
                  <a16:creationId xmlns:a16="http://schemas.microsoft.com/office/drawing/2014/main" id="{820DC189-CC20-FE7B-21B7-9C714545737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39924" y="12413"/>
              <a:ext cx="647700" cy="866775"/>
            </a:xfrm>
            <a:prstGeom prst="rect">
              <a:avLst/>
            </a:prstGeom>
            <a:ln>
              <a:noFill/>
            </a:ln>
            <a:extLst>
              <a:ext uri="{53640926-AAD7-44D8-BBD7-CCE9431645EC}">
                <a14:shadowObscured xmlns:a14="http://schemas.microsoft.com/office/drawing/2010/main"/>
              </a:ext>
            </a:extLst>
          </p:spPr>
        </p:pic>
        <p:pic>
          <p:nvPicPr>
            <p:cNvPr id="550" name="Graphic 256" descr="Family with two children with solid fill">
              <a:extLst>
                <a:ext uri="{FF2B5EF4-FFF2-40B4-BE49-F238E27FC236}">
                  <a16:creationId xmlns:a16="http://schemas.microsoft.com/office/drawing/2014/main" id="{48AEDA54-A55A-AAE5-8E4D-0912EE671AD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19826" y="12413"/>
              <a:ext cx="441960" cy="866775"/>
            </a:xfrm>
            <a:prstGeom prst="rect">
              <a:avLst/>
            </a:prstGeom>
            <a:ln>
              <a:noFill/>
            </a:ln>
            <a:extLst>
              <a:ext uri="{53640926-AAD7-44D8-BBD7-CCE9431645EC}">
                <a14:shadowObscured xmlns:a14="http://schemas.microsoft.com/office/drawing/2010/main"/>
              </a:ext>
            </a:extLst>
          </p:spPr>
        </p:pic>
        <p:pic>
          <p:nvPicPr>
            <p:cNvPr id="551" name="Graphic 257" descr="Family with two children with solid fill">
              <a:extLst>
                <a:ext uri="{FF2B5EF4-FFF2-40B4-BE49-F238E27FC236}">
                  <a16:creationId xmlns:a16="http://schemas.microsoft.com/office/drawing/2014/main" id="{EC07E6C9-2AAF-84CA-BA9F-CE22516608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29444" y="8275"/>
              <a:ext cx="876935" cy="866775"/>
            </a:xfrm>
            <a:prstGeom prst="rect">
              <a:avLst/>
            </a:prstGeom>
          </p:spPr>
        </p:pic>
        <p:pic>
          <p:nvPicPr>
            <p:cNvPr id="552" name="Graphic 4" descr="Family with two children with solid fill">
              <a:extLst>
                <a:ext uri="{FF2B5EF4-FFF2-40B4-BE49-F238E27FC236}">
                  <a16:creationId xmlns:a16="http://schemas.microsoft.com/office/drawing/2014/main" id="{AC8351BD-4545-4F63-1946-1AE0D661CC3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1510208" y="8275"/>
              <a:ext cx="413385" cy="865505"/>
            </a:xfrm>
            <a:prstGeom prst="rect">
              <a:avLst/>
            </a:prstGeom>
            <a:ln>
              <a:noFill/>
            </a:ln>
            <a:extLst>
              <a:ext uri="{53640926-AAD7-44D8-BBD7-CCE9431645EC}">
                <a14:shadowObscured xmlns:a14="http://schemas.microsoft.com/office/drawing/2010/main"/>
              </a:ext>
            </a:extLst>
          </p:spPr>
        </p:pic>
        <p:grpSp>
          <p:nvGrpSpPr>
            <p:cNvPr id="553" name="Group 552">
              <a:extLst>
                <a:ext uri="{FF2B5EF4-FFF2-40B4-BE49-F238E27FC236}">
                  <a16:creationId xmlns:a16="http://schemas.microsoft.com/office/drawing/2014/main" id="{A6AF03C0-6443-F964-A138-7C422CC2124C}"/>
                </a:ext>
              </a:extLst>
            </p:cNvPr>
            <p:cNvGrpSpPr/>
            <p:nvPr/>
          </p:nvGrpSpPr>
          <p:grpSpPr>
            <a:xfrm>
              <a:off x="3185918" y="0"/>
              <a:ext cx="997178" cy="870913"/>
              <a:chOff x="0" y="0"/>
              <a:chExt cx="997178" cy="870913"/>
            </a:xfrm>
          </p:grpSpPr>
          <p:pic>
            <p:nvPicPr>
              <p:cNvPr id="554" name="Graphic 258" descr="Family with two children with solid fill">
                <a:extLst>
                  <a:ext uri="{FF2B5EF4-FFF2-40B4-BE49-F238E27FC236}">
                    <a16:creationId xmlns:a16="http://schemas.microsoft.com/office/drawing/2014/main" id="{A902191B-4B9D-50D5-2C06-EEB34833CC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555" name="Group 554">
                <a:extLst>
                  <a:ext uri="{FF2B5EF4-FFF2-40B4-BE49-F238E27FC236}">
                    <a16:creationId xmlns:a16="http://schemas.microsoft.com/office/drawing/2014/main" id="{656CC316-E318-A0AB-4AA5-6252595F7FAE}"/>
                  </a:ext>
                </a:extLst>
              </p:cNvPr>
              <p:cNvGrpSpPr/>
              <p:nvPr/>
            </p:nvGrpSpPr>
            <p:grpSpPr>
              <a:xfrm>
                <a:off x="827512" y="0"/>
                <a:ext cx="169666" cy="869643"/>
                <a:chOff x="0" y="0"/>
                <a:chExt cx="169666" cy="869643"/>
              </a:xfrm>
            </p:grpSpPr>
            <p:pic>
              <p:nvPicPr>
                <p:cNvPr id="556" name="Graphic 6" descr="Family with two children with solid fill">
                  <a:extLst>
                    <a:ext uri="{FF2B5EF4-FFF2-40B4-BE49-F238E27FC236}">
                      <a16:creationId xmlns:a16="http://schemas.microsoft.com/office/drawing/2014/main" id="{F35B3C58-5C6F-50DD-2AF5-9C5EAF62E3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57" name="Graphic 7" descr="Family with two children with solid fill">
                  <a:extLst>
                    <a:ext uri="{FF2B5EF4-FFF2-40B4-BE49-F238E27FC236}">
                      <a16:creationId xmlns:a16="http://schemas.microsoft.com/office/drawing/2014/main" id="{1463D36C-3D64-58E9-A623-B79C86F59EE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483" name="Group 482">
            <a:extLst>
              <a:ext uri="{FF2B5EF4-FFF2-40B4-BE49-F238E27FC236}">
                <a16:creationId xmlns:a16="http://schemas.microsoft.com/office/drawing/2014/main" id="{CE8898C7-9888-D23D-336B-03ACA84DC5BD}"/>
              </a:ext>
            </a:extLst>
          </p:cNvPr>
          <p:cNvGrpSpPr/>
          <p:nvPr/>
        </p:nvGrpSpPr>
        <p:grpSpPr>
          <a:xfrm>
            <a:off x="927357" y="1247204"/>
            <a:ext cx="494749" cy="405351"/>
            <a:chOff x="0" y="0"/>
            <a:chExt cx="876731" cy="866775"/>
          </a:xfrm>
        </p:grpSpPr>
        <p:pic>
          <p:nvPicPr>
            <p:cNvPr id="546" name="Graphic 267" descr="Family with two children with solid fill">
              <a:extLst>
                <a:ext uri="{FF2B5EF4-FFF2-40B4-BE49-F238E27FC236}">
                  <a16:creationId xmlns:a16="http://schemas.microsoft.com/office/drawing/2014/main" id="{FB51E7BD-D931-0290-6582-B6A0576BBD3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47" name="Graphic 15" descr="Family with two children with solid fill">
              <a:extLst>
                <a:ext uri="{FF2B5EF4-FFF2-40B4-BE49-F238E27FC236}">
                  <a16:creationId xmlns:a16="http://schemas.microsoft.com/office/drawing/2014/main" id="{D1552E66-1111-7DC5-3208-731BB28D7A1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84" name="Group 483">
            <a:extLst>
              <a:ext uri="{FF2B5EF4-FFF2-40B4-BE49-F238E27FC236}">
                <a16:creationId xmlns:a16="http://schemas.microsoft.com/office/drawing/2014/main" id="{87E270E6-2DE1-7F8A-89B0-121E5AF1E8C9}"/>
              </a:ext>
            </a:extLst>
          </p:cNvPr>
          <p:cNvGrpSpPr/>
          <p:nvPr/>
        </p:nvGrpSpPr>
        <p:grpSpPr>
          <a:xfrm>
            <a:off x="357506" y="1247204"/>
            <a:ext cx="562719" cy="407287"/>
            <a:chOff x="0" y="0"/>
            <a:chExt cx="997178" cy="870913"/>
          </a:xfrm>
        </p:grpSpPr>
        <p:pic>
          <p:nvPicPr>
            <p:cNvPr id="542" name="Graphic 19" descr="Family with two children with solid fill">
              <a:extLst>
                <a:ext uri="{FF2B5EF4-FFF2-40B4-BE49-F238E27FC236}">
                  <a16:creationId xmlns:a16="http://schemas.microsoft.com/office/drawing/2014/main" id="{5C5D2D22-38A9-BBC3-EE9B-B32F35284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543" name="Group 542">
              <a:extLst>
                <a:ext uri="{FF2B5EF4-FFF2-40B4-BE49-F238E27FC236}">
                  <a16:creationId xmlns:a16="http://schemas.microsoft.com/office/drawing/2014/main" id="{F4B4B387-3282-E64C-ECB7-1DE4EFC4D837}"/>
                </a:ext>
              </a:extLst>
            </p:cNvPr>
            <p:cNvGrpSpPr/>
            <p:nvPr/>
          </p:nvGrpSpPr>
          <p:grpSpPr>
            <a:xfrm>
              <a:off x="827512" y="0"/>
              <a:ext cx="169666" cy="869643"/>
              <a:chOff x="0" y="0"/>
              <a:chExt cx="169666" cy="869643"/>
            </a:xfrm>
          </p:grpSpPr>
          <p:pic>
            <p:nvPicPr>
              <p:cNvPr id="544" name="Graphic 21" descr="Family with two children with solid fill">
                <a:extLst>
                  <a:ext uri="{FF2B5EF4-FFF2-40B4-BE49-F238E27FC236}">
                    <a16:creationId xmlns:a16="http://schemas.microsoft.com/office/drawing/2014/main" id="{3B2C23DB-B756-D26E-AF93-DCA9F9F3FE3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45" name="Graphic 22" descr="Family with two children with solid fill">
                <a:extLst>
                  <a:ext uri="{FF2B5EF4-FFF2-40B4-BE49-F238E27FC236}">
                    <a16:creationId xmlns:a16="http://schemas.microsoft.com/office/drawing/2014/main" id="{F82CFDD0-FEB9-8AD6-45A2-E1CCC1C5E6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85" name="Graphic 26" descr="Family with two children with solid fill">
            <a:extLst>
              <a:ext uri="{FF2B5EF4-FFF2-40B4-BE49-F238E27FC236}">
                <a16:creationId xmlns:a16="http://schemas.microsoft.com/office/drawing/2014/main" id="{586DDDBF-CE96-A0DA-7D6A-A316A386B24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1443363" y="1254641"/>
            <a:ext cx="369804" cy="405351"/>
          </a:xfrm>
          <a:prstGeom prst="rect">
            <a:avLst/>
          </a:prstGeom>
          <a:ln>
            <a:noFill/>
          </a:ln>
          <a:extLst>
            <a:ext uri="{53640926-AAD7-44D8-BBD7-CCE9431645EC}">
              <a14:shadowObscured xmlns:a14="http://schemas.microsoft.com/office/drawing/2010/main"/>
            </a:ext>
          </a:extLst>
        </p:spPr>
      </p:pic>
      <p:pic>
        <p:nvPicPr>
          <p:cNvPr id="486" name="Graphic 29" descr="Family with two children with solid fill">
            <a:extLst>
              <a:ext uri="{FF2B5EF4-FFF2-40B4-BE49-F238E27FC236}">
                <a16:creationId xmlns:a16="http://schemas.microsoft.com/office/drawing/2014/main" id="{D74F1886-41B6-F2DD-D55B-47DC305DEC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268973" y="1258359"/>
            <a:ext cx="469422" cy="405351"/>
          </a:xfrm>
          <a:prstGeom prst="rect">
            <a:avLst/>
          </a:prstGeom>
        </p:spPr>
      </p:pic>
      <p:pic>
        <p:nvPicPr>
          <p:cNvPr id="487" name="Graphic 32" descr="Family with two children with solid fill">
            <a:extLst>
              <a:ext uri="{FF2B5EF4-FFF2-40B4-BE49-F238E27FC236}">
                <a16:creationId xmlns:a16="http://schemas.microsoft.com/office/drawing/2014/main" id="{39B49A0A-DFC6-9408-3663-07A33A344D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6480" y="942290"/>
            <a:ext cx="494864" cy="405351"/>
          </a:xfrm>
          <a:prstGeom prst="rect">
            <a:avLst/>
          </a:prstGeom>
        </p:spPr>
      </p:pic>
      <p:pic>
        <p:nvPicPr>
          <p:cNvPr id="488" name="Graphic 37" descr="Family with two children with solid fill">
            <a:extLst>
              <a:ext uri="{FF2B5EF4-FFF2-40B4-BE49-F238E27FC236}">
                <a16:creationId xmlns:a16="http://schemas.microsoft.com/office/drawing/2014/main" id="{05539DEF-84F0-5841-3B2F-0C3946F3B28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860051" y="942290"/>
            <a:ext cx="365504" cy="405351"/>
          </a:xfrm>
          <a:prstGeom prst="rect">
            <a:avLst/>
          </a:prstGeom>
          <a:ln>
            <a:noFill/>
          </a:ln>
          <a:extLst>
            <a:ext uri="{53640926-AAD7-44D8-BBD7-CCE9431645EC}">
              <a14:shadowObscured xmlns:a14="http://schemas.microsoft.com/office/drawing/2010/main"/>
            </a:ext>
          </a:extLst>
        </p:spPr>
      </p:pic>
      <p:pic>
        <p:nvPicPr>
          <p:cNvPr id="489" name="Graphic 45" descr="Family with two children with solid fill">
            <a:extLst>
              <a:ext uri="{FF2B5EF4-FFF2-40B4-BE49-F238E27FC236}">
                <a16:creationId xmlns:a16="http://schemas.microsoft.com/office/drawing/2014/main" id="{1932AD35-55CE-77CA-2C7D-E56C844DE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5278" y="942290"/>
            <a:ext cx="494864" cy="405351"/>
          </a:xfrm>
          <a:prstGeom prst="rect">
            <a:avLst/>
          </a:prstGeom>
        </p:spPr>
      </p:pic>
      <p:grpSp>
        <p:nvGrpSpPr>
          <p:cNvPr id="490" name="Group 489">
            <a:extLst>
              <a:ext uri="{FF2B5EF4-FFF2-40B4-BE49-F238E27FC236}">
                <a16:creationId xmlns:a16="http://schemas.microsoft.com/office/drawing/2014/main" id="{4D912CFB-1760-8A0F-6984-4846FA81E98A}"/>
              </a:ext>
            </a:extLst>
          </p:cNvPr>
          <p:cNvGrpSpPr/>
          <p:nvPr/>
        </p:nvGrpSpPr>
        <p:grpSpPr>
          <a:xfrm>
            <a:off x="1254908" y="942290"/>
            <a:ext cx="358101" cy="406387"/>
            <a:chOff x="0" y="0"/>
            <a:chExt cx="634581" cy="868989"/>
          </a:xfrm>
        </p:grpSpPr>
        <p:pic>
          <p:nvPicPr>
            <p:cNvPr id="540" name="Graphic 44" descr="Family with two children with solid fill">
              <a:extLst>
                <a:ext uri="{FF2B5EF4-FFF2-40B4-BE49-F238E27FC236}">
                  <a16:creationId xmlns:a16="http://schemas.microsoft.com/office/drawing/2014/main" id="{DDF4A5F8-468D-F7A7-6179-6F3BB67764A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541" name="Graphic 46" descr="Family with two children with solid fill">
              <a:extLst>
                <a:ext uri="{FF2B5EF4-FFF2-40B4-BE49-F238E27FC236}">
                  <a16:creationId xmlns:a16="http://schemas.microsoft.com/office/drawing/2014/main" id="{FC3C13CB-152C-27F3-96CA-E4EA6EB54C6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491" name="Group 490">
            <a:extLst>
              <a:ext uri="{FF2B5EF4-FFF2-40B4-BE49-F238E27FC236}">
                <a16:creationId xmlns:a16="http://schemas.microsoft.com/office/drawing/2014/main" id="{FCFB6D49-588A-487C-5DC3-699B5CF5A696}"/>
              </a:ext>
            </a:extLst>
          </p:cNvPr>
          <p:cNvGrpSpPr/>
          <p:nvPr/>
        </p:nvGrpSpPr>
        <p:grpSpPr>
          <a:xfrm>
            <a:off x="1802324" y="1250923"/>
            <a:ext cx="438083" cy="409799"/>
            <a:chOff x="0" y="0"/>
            <a:chExt cx="776314" cy="876285"/>
          </a:xfrm>
        </p:grpSpPr>
        <p:pic>
          <p:nvPicPr>
            <p:cNvPr id="535" name="Graphic 271" descr="Family with two children with solid fill">
              <a:extLst>
                <a:ext uri="{FF2B5EF4-FFF2-40B4-BE49-F238E27FC236}">
                  <a16:creationId xmlns:a16="http://schemas.microsoft.com/office/drawing/2014/main" id="{E79291AE-5FA7-D5DB-7E50-9148D20BE7A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36" name="Graphic 288" descr="Family with two children with solid fill">
              <a:extLst>
                <a:ext uri="{FF2B5EF4-FFF2-40B4-BE49-F238E27FC236}">
                  <a16:creationId xmlns:a16="http://schemas.microsoft.com/office/drawing/2014/main" id="{818C5996-89CA-2804-40B3-B9D1A14520F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537" name="Group 536">
              <a:extLst>
                <a:ext uri="{FF2B5EF4-FFF2-40B4-BE49-F238E27FC236}">
                  <a16:creationId xmlns:a16="http://schemas.microsoft.com/office/drawing/2014/main" id="{6CA27DFA-0142-34E0-FD0E-3867E819E927}"/>
                </a:ext>
              </a:extLst>
            </p:cNvPr>
            <p:cNvGrpSpPr/>
            <p:nvPr/>
          </p:nvGrpSpPr>
          <p:grpSpPr>
            <a:xfrm>
              <a:off x="606648" y="6642"/>
              <a:ext cx="169666" cy="869643"/>
              <a:chOff x="0" y="0"/>
              <a:chExt cx="169666" cy="869643"/>
            </a:xfrm>
          </p:grpSpPr>
          <p:pic>
            <p:nvPicPr>
              <p:cNvPr id="538" name="Graphic 315" descr="Family with two children with solid fill">
                <a:extLst>
                  <a:ext uri="{FF2B5EF4-FFF2-40B4-BE49-F238E27FC236}">
                    <a16:creationId xmlns:a16="http://schemas.microsoft.com/office/drawing/2014/main" id="{9E838683-96FF-1F69-A621-2372E465DBD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39" name="Graphic 316" descr="Family with two children with solid fill">
                <a:extLst>
                  <a:ext uri="{FF2B5EF4-FFF2-40B4-BE49-F238E27FC236}">
                    <a16:creationId xmlns:a16="http://schemas.microsoft.com/office/drawing/2014/main" id="{34782201-DF3A-40A9-96F9-E23F95877C8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92" name="Group 491">
            <a:extLst>
              <a:ext uri="{FF2B5EF4-FFF2-40B4-BE49-F238E27FC236}">
                <a16:creationId xmlns:a16="http://schemas.microsoft.com/office/drawing/2014/main" id="{341133A9-C724-4558-5229-1751A22382B5}"/>
              </a:ext>
            </a:extLst>
          </p:cNvPr>
          <p:cNvGrpSpPr/>
          <p:nvPr/>
        </p:nvGrpSpPr>
        <p:grpSpPr>
          <a:xfrm>
            <a:off x="2165771" y="938571"/>
            <a:ext cx="562719" cy="407287"/>
            <a:chOff x="0" y="0"/>
            <a:chExt cx="997178" cy="870913"/>
          </a:xfrm>
        </p:grpSpPr>
        <p:pic>
          <p:nvPicPr>
            <p:cNvPr id="531" name="Graphic 48" descr="Family with two children with solid fill">
              <a:extLst>
                <a:ext uri="{FF2B5EF4-FFF2-40B4-BE49-F238E27FC236}">
                  <a16:creationId xmlns:a16="http://schemas.microsoft.com/office/drawing/2014/main" id="{BC1156CB-F5AF-40F4-D217-CF09092526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532" name="Group 531">
              <a:extLst>
                <a:ext uri="{FF2B5EF4-FFF2-40B4-BE49-F238E27FC236}">
                  <a16:creationId xmlns:a16="http://schemas.microsoft.com/office/drawing/2014/main" id="{29D4FC13-4FDA-64B0-DE9A-791AAE84757E}"/>
                </a:ext>
              </a:extLst>
            </p:cNvPr>
            <p:cNvGrpSpPr/>
            <p:nvPr/>
          </p:nvGrpSpPr>
          <p:grpSpPr>
            <a:xfrm>
              <a:off x="827512" y="0"/>
              <a:ext cx="169666" cy="869643"/>
              <a:chOff x="0" y="0"/>
              <a:chExt cx="169666" cy="869643"/>
            </a:xfrm>
          </p:grpSpPr>
          <p:pic>
            <p:nvPicPr>
              <p:cNvPr id="533" name="Graphic 50" descr="Family with two children with solid fill">
                <a:extLst>
                  <a:ext uri="{FF2B5EF4-FFF2-40B4-BE49-F238E27FC236}">
                    <a16:creationId xmlns:a16="http://schemas.microsoft.com/office/drawing/2014/main" id="{7FBA7450-0D4A-17F9-E857-F307075AF8C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34" name="Graphic 51" descr="Family with two children with solid fill">
                <a:extLst>
                  <a:ext uri="{FF2B5EF4-FFF2-40B4-BE49-F238E27FC236}">
                    <a16:creationId xmlns:a16="http://schemas.microsoft.com/office/drawing/2014/main" id="{68905296-2F01-3812-B39B-A6077EDCBC0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521" name="Graphic 254" descr="Family with two children with solid fill">
            <a:extLst>
              <a:ext uri="{FF2B5EF4-FFF2-40B4-BE49-F238E27FC236}">
                <a16:creationId xmlns:a16="http://schemas.microsoft.com/office/drawing/2014/main" id="{66C4BF0D-529F-751E-C23B-18A3B2795D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5765" y="1561793"/>
            <a:ext cx="494864" cy="405351"/>
          </a:xfrm>
          <a:prstGeom prst="rect">
            <a:avLst/>
          </a:prstGeom>
        </p:spPr>
      </p:pic>
      <p:pic>
        <p:nvPicPr>
          <p:cNvPr id="522" name="Graphic 255" descr="Family with two children with solid fill">
            <a:extLst>
              <a:ext uri="{FF2B5EF4-FFF2-40B4-BE49-F238E27FC236}">
                <a16:creationId xmlns:a16="http://schemas.microsoft.com/office/drawing/2014/main" id="{4BD80B30-A56D-C8DC-A7BC-311325F78BE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239744" y="1561793"/>
            <a:ext cx="365504" cy="405351"/>
          </a:xfrm>
          <a:prstGeom prst="rect">
            <a:avLst/>
          </a:prstGeom>
          <a:ln>
            <a:noFill/>
          </a:ln>
          <a:extLst>
            <a:ext uri="{53640926-AAD7-44D8-BBD7-CCE9431645EC}">
              <a14:shadowObscured xmlns:a14="http://schemas.microsoft.com/office/drawing/2010/main"/>
            </a:ext>
          </a:extLst>
        </p:spPr>
      </p:pic>
      <p:pic>
        <p:nvPicPr>
          <p:cNvPr id="523" name="Graphic 256" descr="Family with two children with solid fill">
            <a:extLst>
              <a:ext uri="{FF2B5EF4-FFF2-40B4-BE49-F238E27FC236}">
                <a16:creationId xmlns:a16="http://schemas.microsoft.com/office/drawing/2014/main" id="{63A88623-3273-1AD4-E0A7-034E235DEF0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3849144" y="1561793"/>
            <a:ext cx="249403" cy="405351"/>
          </a:xfrm>
          <a:prstGeom prst="rect">
            <a:avLst/>
          </a:prstGeom>
          <a:ln>
            <a:noFill/>
          </a:ln>
          <a:extLst>
            <a:ext uri="{53640926-AAD7-44D8-BBD7-CCE9431645EC}">
              <a14:shadowObscured xmlns:a14="http://schemas.microsoft.com/office/drawing/2010/main"/>
            </a:ext>
          </a:extLst>
        </p:spPr>
      </p:pic>
      <p:pic>
        <p:nvPicPr>
          <p:cNvPr id="524" name="Graphic 257" descr="Family with two children with solid fill">
            <a:extLst>
              <a:ext uri="{FF2B5EF4-FFF2-40B4-BE49-F238E27FC236}">
                <a16:creationId xmlns:a16="http://schemas.microsoft.com/office/drawing/2014/main" id="{028D858E-8A36-975D-EF31-FE23DD2F9B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0296" y="1559858"/>
            <a:ext cx="494864" cy="405351"/>
          </a:xfrm>
          <a:prstGeom prst="rect">
            <a:avLst/>
          </a:prstGeom>
        </p:spPr>
      </p:pic>
      <p:pic>
        <p:nvPicPr>
          <p:cNvPr id="525" name="Graphic 4" descr="Family with two children with solid fill">
            <a:extLst>
              <a:ext uri="{FF2B5EF4-FFF2-40B4-BE49-F238E27FC236}">
                <a16:creationId xmlns:a16="http://schemas.microsoft.com/office/drawing/2014/main" id="{6602B2FC-7D00-E75B-A8E3-554F8C91EFF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flipH="1">
            <a:off x="3617992" y="1559858"/>
            <a:ext cx="233278" cy="404757"/>
          </a:xfrm>
          <a:prstGeom prst="rect">
            <a:avLst/>
          </a:prstGeom>
          <a:ln>
            <a:noFill/>
          </a:ln>
          <a:extLst>
            <a:ext uri="{53640926-AAD7-44D8-BBD7-CCE9431645EC}">
              <a14:shadowObscured xmlns:a14="http://schemas.microsoft.com/office/drawing/2010/main"/>
            </a:ext>
          </a:extLst>
        </p:spPr>
      </p:pic>
      <p:grpSp>
        <p:nvGrpSpPr>
          <p:cNvPr id="494" name="Group 493">
            <a:extLst>
              <a:ext uri="{FF2B5EF4-FFF2-40B4-BE49-F238E27FC236}">
                <a16:creationId xmlns:a16="http://schemas.microsoft.com/office/drawing/2014/main" id="{1B1FE9A6-6318-A0A5-2C62-DD3052887F7E}"/>
              </a:ext>
            </a:extLst>
          </p:cNvPr>
          <p:cNvGrpSpPr/>
          <p:nvPr/>
        </p:nvGrpSpPr>
        <p:grpSpPr>
          <a:xfrm>
            <a:off x="3331129" y="1251074"/>
            <a:ext cx="494749" cy="405351"/>
            <a:chOff x="0" y="0"/>
            <a:chExt cx="876731" cy="866775"/>
          </a:xfrm>
        </p:grpSpPr>
        <p:pic>
          <p:nvPicPr>
            <p:cNvPr id="519" name="Graphic 267" descr="Family with two children with solid fill">
              <a:extLst>
                <a:ext uri="{FF2B5EF4-FFF2-40B4-BE49-F238E27FC236}">
                  <a16:creationId xmlns:a16="http://schemas.microsoft.com/office/drawing/2014/main" id="{E175CEFE-E149-7313-838F-FFBC919A41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20" name="Graphic 15" descr="Family with two children with solid fill">
              <a:extLst>
                <a:ext uri="{FF2B5EF4-FFF2-40B4-BE49-F238E27FC236}">
                  <a16:creationId xmlns:a16="http://schemas.microsoft.com/office/drawing/2014/main" id="{9B22E6F9-9C46-03C4-AC61-8766FD362CF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95" name="Group 494">
            <a:extLst>
              <a:ext uri="{FF2B5EF4-FFF2-40B4-BE49-F238E27FC236}">
                <a16:creationId xmlns:a16="http://schemas.microsoft.com/office/drawing/2014/main" id="{2C36465D-8B2D-ACFC-1E37-B82FBAC9A08B}"/>
              </a:ext>
            </a:extLst>
          </p:cNvPr>
          <p:cNvGrpSpPr/>
          <p:nvPr/>
        </p:nvGrpSpPr>
        <p:grpSpPr>
          <a:xfrm>
            <a:off x="2761278" y="1251074"/>
            <a:ext cx="562719" cy="407287"/>
            <a:chOff x="0" y="0"/>
            <a:chExt cx="997178" cy="870913"/>
          </a:xfrm>
        </p:grpSpPr>
        <p:pic>
          <p:nvPicPr>
            <p:cNvPr id="515" name="Graphic 19" descr="Family with two children with solid fill">
              <a:extLst>
                <a:ext uri="{FF2B5EF4-FFF2-40B4-BE49-F238E27FC236}">
                  <a16:creationId xmlns:a16="http://schemas.microsoft.com/office/drawing/2014/main" id="{26A3C520-B708-9A1C-B397-A72E45D471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516" name="Group 515">
              <a:extLst>
                <a:ext uri="{FF2B5EF4-FFF2-40B4-BE49-F238E27FC236}">
                  <a16:creationId xmlns:a16="http://schemas.microsoft.com/office/drawing/2014/main" id="{95BBEF6A-BA21-8EFE-7164-807A23505DF8}"/>
                </a:ext>
              </a:extLst>
            </p:cNvPr>
            <p:cNvGrpSpPr/>
            <p:nvPr/>
          </p:nvGrpSpPr>
          <p:grpSpPr>
            <a:xfrm>
              <a:off x="827512" y="0"/>
              <a:ext cx="169666" cy="869643"/>
              <a:chOff x="0" y="0"/>
              <a:chExt cx="169666" cy="869643"/>
            </a:xfrm>
          </p:grpSpPr>
          <p:pic>
            <p:nvPicPr>
              <p:cNvPr id="517" name="Graphic 21" descr="Family with two children with solid fill">
                <a:extLst>
                  <a:ext uri="{FF2B5EF4-FFF2-40B4-BE49-F238E27FC236}">
                    <a16:creationId xmlns:a16="http://schemas.microsoft.com/office/drawing/2014/main" id="{A146A760-8DD5-5AFC-A7F0-E9D9B57227E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18" name="Graphic 22" descr="Family with two children with solid fill">
                <a:extLst>
                  <a:ext uri="{FF2B5EF4-FFF2-40B4-BE49-F238E27FC236}">
                    <a16:creationId xmlns:a16="http://schemas.microsoft.com/office/drawing/2014/main" id="{C6888F76-D58C-A26B-4F0B-746F719F3F9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96" name="Graphic 26" descr="Family with two children with solid fill">
            <a:extLst>
              <a:ext uri="{FF2B5EF4-FFF2-40B4-BE49-F238E27FC236}">
                <a16:creationId xmlns:a16="http://schemas.microsoft.com/office/drawing/2014/main" id="{584FBDEB-FDF9-03A3-8FBF-3B16C972D1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847135" y="1258510"/>
            <a:ext cx="369804" cy="405351"/>
          </a:xfrm>
          <a:prstGeom prst="rect">
            <a:avLst/>
          </a:prstGeom>
          <a:ln>
            <a:noFill/>
          </a:ln>
          <a:extLst>
            <a:ext uri="{53640926-AAD7-44D8-BBD7-CCE9431645EC}">
              <a14:shadowObscured xmlns:a14="http://schemas.microsoft.com/office/drawing/2010/main"/>
            </a:ext>
          </a:extLst>
        </p:spPr>
      </p:pic>
      <p:pic>
        <p:nvPicPr>
          <p:cNvPr id="498" name="Graphic 32" descr="Family with two children with solid fill">
            <a:extLst>
              <a:ext uri="{FF2B5EF4-FFF2-40B4-BE49-F238E27FC236}">
                <a16:creationId xmlns:a16="http://schemas.microsoft.com/office/drawing/2014/main" id="{BF4C6E97-CC54-445D-79D3-85A23D07BD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0252" y="946160"/>
            <a:ext cx="494864" cy="405351"/>
          </a:xfrm>
          <a:prstGeom prst="rect">
            <a:avLst/>
          </a:prstGeom>
        </p:spPr>
      </p:pic>
      <p:pic>
        <p:nvPicPr>
          <p:cNvPr id="499" name="Graphic 37" descr="Family with two children with solid fill">
            <a:extLst>
              <a:ext uri="{FF2B5EF4-FFF2-40B4-BE49-F238E27FC236}">
                <a16:creationId xmlns:a16="http://schemas.microsoft.com/office/drawing/2014/main" id="{9266184B-530C-7FDB-58EE-FAF57BC6F46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3263823" y="946160"/>
            <a:ext cx="365504" cy="405351"/>
          </a:xfrm>
          <a:prstGeom prst="rect">
            <a:avLst/>
          </a:prstGeom>
          <a:ln>
            <a:noFill/>
          </a:ln>
          <a:extLst>
            <a:ext uri="{53640926-AAD7-44D8-BBD7-CCE9431645EC}">
              <a14:shadowObscured xmlns:a14="http://schemas.microsoft.com/office/drawing/2010/main"/>
            </a:ext>
          </a:extLst>
        </p:spPr>
      </p:pic>
      <p:grpSp>
        <p:nvGrpSpPr>
          <p:cNvPr id="501" name="Group 500">
            <a:extLst>
              <a:ext uri="{FF2B5EF4-FFF2-40B4-BE49-F238E27FC236}">
                <a16:creationId xmlns:a16="http://schemas.microsoft.com/office/drawing/2014/main" id="{2BF958E8-B631-AC40-1AE7-80BD7823C011}"/>
              </a:ext>
            </a:extLst>
          </p:cNvPr>
          <p:cNvGrpSpPr/>
          <p:nvPr/>
        </p:nvGrpSpPr>
        <p:grpSpPr>
          <a:xfrm>
            <a:off x="3658680" y="946160"/>
            <a:ext cx="358101" cy="406387"/>
            <a:chOff x="0" y="0"/>
            <a:chExt cx="634581" cy="868989"/>
          </a:xfrm>
        </p:grpSpPr>
        <p:pic>
          <p:nvPicPr>
            <p:cNvPr id="513" name="Graphic 44" descr="Family with two children with solid fill">
              <a:extLst>
                <a:ext uri="{FF2B5EF4-FFF2-40B4-BE49-F238E27FC236}">
                  <a16:creationId xmlns:a16="http://schemas.microsoft.com/office/drawing/2014/main" id="{5E51A22E-8BC5-8B8F-C065-BECD4793CE7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514" name="Graphic 46" descr="Family with two children with solid fill">
              <a:extLst>
                <a:ext uri="{FF2B5EF4-FFF2-40B4-BE49-F238E27FC236}">
                  <a16:creationId xmlns:a16="http://schemas.microsoft.com/office/drawing/2014/main" id="{6E63CDE4-88DF-D1B3-0B6A-7E18A5D025F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896" name="Group 895">
            <a:extLst>
              <a:ext uri="{FF2B5EF4-FFF2-40B4-BE49-F238E27FC236}">
                <a16:creationId xmlns:a16="http://schemas.microsoft.com/office/drawing/2014/main" id="{DC5A6582-072C-28F3-D6BA-9962B710762A}"/>
              </a:ext>
            </a:extLst>
          </p:cNvPr>
          <p:cNvGrpSpPr/>
          <p:nvPr/>
        </p:nvGrpSpPr>
        <p:grpSpPr>
          <a:xfrm>
            <a:off x="4629599" y="2461421"/>
            <a:ext cx="358101" cy="406387"/>
            <a:chOff x="0" y="0"/>
            <a:chExt cx="634581" cy="868989"/>
          </a:xfrm>
        </p:grpSpPr>
        <p:pic>
          <p:nvPicPr>
            <p:cNvPr id="897" name="Graphic 44" descr="Family with two children with solid fill">
              <a:extLst>
                <a:ext uri="{FF2B5EF4-FFF2-40B4-BE49-F238E27FC236}">
                  <a16:creationId xmlns:a16="http://schemas.microsoft.com/office/drawing/2014/main" id="{CA09E795-0502-1686-B49D-34B638790CC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898" name="Graphic 46" descr="Family with two children with solid fill">
              <a:extLst>
                <a:ext uri="{FF2B5EF4-FFF2-40B4-BE49-F238E27FC236}">
                  <a16:creationId xmlns:a16="http://schemas.microsoft.com/office/drawing/2014/main" id="{F994F35E-8EB7-E99A-8BF1-39D759D6318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899" name="Group 898">
            <a:extLst>
              <a:ext uri="{FF2B5EF4-FFF2-40B4-BE49-F238E27FC236}">
                <a16:creationId xmlns:a16="http://schemas.microsoft.com/office/drawing/2014/main" id="{F6D8BAE3-7D1E-22B0-B0E6-C48C4187D59F}"/>
              </a:ext>
            </a:extLst>
          </p:cNvPr>
          <p:cNvGrpSpPr/>
          <p:nvPr/>
        </p:nvGrpSpPr>
        <p:grpSpPr>
          <a:xfrm>
            <a:off x="4115622" y="5538452"/>
            <a:ext cx="358101" cy="406387"/>
            <a:chOff x="0" y="0"/>
            <a:chExt cx="634581" cy="868989"/>
          </a:xfrm>
        </p:grpSpPr>
        <p:pic>
          <p:nvPicPr>
            <p:cNvPr id="900" name="Graphic 44" descr="Family with two children with solid fill">
              <a:extLst>
                <a:ext uri="{FF2B5EF4-FFF2-40B4-BE49-F238E27FC236}">
                  <a16:creationId xmlns:a16="http://schemas.microsoft.com/office/drawing/2014/main" id="{D0D54635-0D6C-3581-F7EE-55938739201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901" name="Graphic 46" descr="Family with two children with solid fill">
              <a:extLst>
                <a:ext uri="{FF2B5EF4-FFF2-40B4-BE49-F238E27FC236}">
                  <a16:creationId xmlns:a16="http://schemas.microsoft.com/office/drawing/2014/main" id="{4A52DBC4-3B3A-6A94-914C-E64DDDA5E9C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nvGrpSpPr>
          <p:cNvPr id="923" name="Group 922">
            <a:extLst>
              <a:ext uri="{FF2B5EF4-FFF2-40B4-BE49-F238E27FC236}">
                <a16:creationId xmlns:a16="http://schemas.microsoft.com/office/drawing/2014/main" id="{88FD68B1-A4FF-853A-1C68-062EA244966A}"/>
              </a:ext>
            </a:extLst>
          </p:cNvPr>
          <p:cNvGrpSpPr/>
          <p:nvPr/>
        </p:nvGrpSpPr>
        <p:grpSpPr>
          <a:xfrm>
            <a:off x="5217242" y="3693080"/>
            <a:ext cx="1773662" cy="406387"/>
            <a:chOff x="5265138" y="3733801"/>
            <a:chExt cx="1773662" cy="406387"/>
          </a:xfrm>
        </p:grpSpPr>
        <p:pic>
          <p:nvPicPr>
            <p:cNvPr id="902" name="Graphic 32" descr="Family with two children with solid fill">
              <a:extLst>
                <a:ext uri="{FF2B5EF4-FFF2-40B4-BE49-F238E27FC236}">
                  <a16:creationId xmlns:a16="http://schemas.microsoft.com/office/drawing/2014/main" id="{C1B3E85A-BACC-23E9-E130-7418F4F6DB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5138" y="3733801"/>
              <a:ext cx="494864" cy="405351"/>
            </a:xfrm>
            <a:prstGeom prst="rect">
              <a:avLst/>
            </a:prstGeom>
          </p:spPr>
        </p:pic>
        <p:pic>
          <p:nvPicPr>
            <p:cNvPr id="903" name="Graphic 37" descr="Family with two children with solid fill">
              <a:extLst>
                <a:ext uri="{FF2B5EF4-FFF2-40B4-BE49-F238E27FC236}">
                  <a16:creationId xmlns:a16="http://schemas.microsoft.com/office/drawing/2014/main" id="{8BC477A3-D357-C571-A193-AB9C74E1CD2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a:off x="5758709" y="3733801"/>
              <a:ext cx="365504" cy="405351"/>
            </a:xfrm>
            <a:prstGeom prst="rect">
              <a:avLst/>
            </a:prstGeom>
            <a:ln>
              <a:noFill/>
            </a:ln>
            <a:extLst>
              <a:ext uri="{53640926-AAD7-44D8-BBD7-CCE9431645EC}">
                <a14:shadowObscured xmlns:a14="http://schemas.microsoft.com/office/drawing/2010/main"/>
              </a:ext>
            </a:extLst>
          </p:spPr>
        </p:pic>
        <p:pic>
          <p:nvPicPr>
            <p:cNvPr id="904" name="Graphic 45" descr="Family with two children with solid fill">
              <a:extLst>
                <a:ext uri="{FF2B5EF4-FFF2-40B4-BE49-F238E27FC236}">
                  <a16:creationId xmlns:a16="http://schemas.microsoft.com/office/drawing/2014/main" id="{8E785372-3594-7EB8-0D0B-9903DA2F9B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43936" y="3733801"/>
              <a:ext cx="494864" cy="405351"/>
            </a:xfrm>
            <a:prstGeom prst="rect">
              <a:avLst/>
            </a:prstGeom>
          </p:spPr>
        </p:pic>
        <p:grpSp>
          <p:nvGrpSpPr>
            <p:cNvPr id="905" name="Group 904">
              <a:extLst>
                <a:ext uri="{FF2B5EF4-FFF2-40B4-BE49-F238E27FC236}">
                  <a16:creationId xmlns:a16="http://schemas.microsoft.com/office/drawing/2014/main" id="{DC4AD626-060C-C074-5EFD-72EC474A6F9C}"/>
                </a:ext>
              </a:extLst>
            </p:cNvPr>
            <p:cNvGrpSpPr/>
            <p:nvPr/>
          </p:nvGrpSpPr>
          <p:grpSpPr>
            <a:xfrm>
              <a:off x="6153566" y="3733801"/>
              <a:ext cx="358101" cy="406387"/>
              <a:chOff x="0" y="0"/>
              <a:chExt cx="634581" cy="868989"/>
            </a:xfrm>
          </p:grpSpPr>
          <p:pic>
            <p:nvPicPr>
              <p:cNvPr id="906" name="Graphic 44" descr="Family with two children with solid fill">
                <a:extLst>
                  <a:ext uri="{FF2B5EF4-FFF2-40B4-BE49-F238E27FC236}">
                    <a16:creationId xmlns:a16="http://schemas.microsoft.com/office/drawing/2014/main" id="{C19D543C-8415-C1F3-D7C8-B2540ADD533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41"/>
              <a:stretch/>
            </p:blipFill>
            <p:spPr bwMode="auto">
              <a:xfrm>
                <a:off x="192621" y="2214"/>
                <a:ext cx="441960" cy="866775"/>
              </a:xfrm>
              <a:prstGeom prst="rect">
                <a:avLst/>
              </a:prstGeom>
              <a:ln>
                <a:noFill/>
              </a:ln>
              <a:extLst>
                <a:ext uri="{53640926-AAD7-44D8-BBD7-CCE9431645EC}">
                  <a14:shadowObscured xmlns:a14="http://schemas.microsoft.com/office/drawing/2010/main"/>
                </a:ext>
              </a:extLst>
            </p:spPr>
          </p:pic>
          <p:pic>
            <p:nvPicPr>
              <p:cNvPr id="907" name="Graphic 46" descr="Family with two children with solid fill">
                <a:extLst>
                  <a:ext uri="{FF2B5EF4-FFF2-40B4-BE49-F238E27FC236}">
                    <a16:creationId xmlns:a16="http://schemas.microsoft.com/office/drawing/2014/main" id="{AA75516C-A8AA-D4CF-C6E0-4ADF0E486F2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86"/>
              <a:stretch/>
            </p:blipFill>
            <p:spPr bwMode="auto">
              <a:xfrm flipH="1">
                <a:off x="0" y="0"/>
                <a:ext cx="214630" cy="865505"/>
              </a:xfrm>
              <a:prstGeom prst="rect">
                <a:avLst/>
              </a:prstGeom>
              <a:ln>
                <a:noFill/>
              </a:ln>
              <a:extLst>
                <a:ext uri="{53640926-AAD7-44D8-BBD7-CCE9431645EC}">
                  <a14:shadowObscured xmlns:a14="http://schemas.microsoft.com/office/drawing/2010/main"/>
                </a:ext>
              </a:extLst>
            </p:spPr>
          </p:pic>
        </p:grpSp>
      </p:grpSp>
      <p:grpSp>
        <p:nvGrpSpPr>
          <p:cNvPr id="924" name="Group 923">
            <a:extLst>
              <a:ext uri="{FF2B5EF4-FFF2-40B4-BE49-F238E27FC236}">
                <a16:creationId xmlns:a16="http://schemas.microsoft.com/office/drawing/2014/main" id="{6E41147C-D201-78F7-DCC3-2B1BE9D8240A}"/>
              </a:ext>
            </a:extLst>
          </p:cNvPr>
          <p:cNvGrpSpPr/>
          <p:nvPr/>
        </p:nvGrpSpPr>
        <p:grpSpPr>
          <a:xfrm>
            <a:off x="5224778" y="3373014"/>
            <a:ext cx="1882901" cy="413518"/>
            <a:chOff x="5260651" y="3126946"/>
            <a:chExt cx="1882901" cy="413518"/>
          </a:xfrm>
        </p:grpSpPr>
        <p:grpSp>
          <p:nvGrpSpPr>
            <p:cNvPr id="908" name="Group 907">
              <a:extLst>
                <a:ext uri="{FF2B5EF4-FFF2-40B4-BE49-F238E27FC236}">
                  <a16:creationId xmlns:a16="http://schemas.microsoft.com/office/drawing/2014/main" id="{3F9BF0D1-ACC1-436D-8CD1-112DB12D896B}"/>
                </a:ext>
              </a:extLst>
            </p:cNvPr>
            <p:cNvGrpSpPr/>
            <p:nvPr/>
          </p:nvGrpSpPr>
          <p:grpSpPr>
            <a:xfrm>
              <a:off x="5830502" y="3126946"/>
              <a:ext cx="494749" cy="405351"/>
              <a:chOff x="0" y="0"/>
              <a:chExt cx="876731" cy="866775"/>
            </a:xfrm>
          </p:grpSpPr>
          <p:pic>
            <p:nvPicPr>
              <p:cNvPr id="909" name="Graphic 267" descr="Family with two children with solid fill">
                <a:extLst>
                  <a:ext uri="{FF2B5EF4-FFF2-40B4-BE49-F238E27FC236}">
                    <a16:creationId xmlns:a16="http://schemas.microsoft.com/office/drawing/2014/main" id="{0E715E3F-1495-8006-CAD7-9D37BB09EE4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10" name="Graphic 15" descr="Family with two children with solid fill">
                <a:extLst>
                  <a:ext uri="{FF2B5EF4-FFF2-40B4-BE49-F238E27FC236}">
                    <a16:creationId xmlns:a16="http://schemas.microsoft.com/office/drawing/2014/main" id="{0A02023F-381B-95F1-ECB6-6E1033F8EE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911" name="Group 910">
              <a:extLst>
                <a:ext uri="{FF2B5EF4-FFF2-40B4-BE49-F238E27FC236}">
                  <a16:creationId xmlns:a16="http://schemas.microsoft.com/office/drawing/2014/main" id="{A81D7AAC-EF88-8CE2-4634-CD3D1CF9CD2D}"/>
                </a:ext>
              </a:extLst>
            </p:cNvPr>
            <p:cNvGrpSpPr/>
            <p:nvPr/>
          </p:nvGrpSpPr>
          <p:grpSpPr>
            <a:xfrm>
              <a:off x="5260651" y="3126946"/>
              <a:ext cx="562719" cy="407287"/>
              <a:chOff x="0" y="0"/>
              <a:chExt cx="997178" cy="870913"/>
            </a:xfrm>
          </p:grpSpPr>
          <p:pic>
            <p:nvPicPr>
              <p:cNvPr id="912" name="Graphic 19" descr="Family with two children with solid fill">
                <a:extLst>
                  <a:ext uri="{FF2B5EF4-FFF2-40B4-BE49-F238E27FC236}">
                    <a16:creationId xmlns:a16="http://schemas.microsoft.com/office/drawing/2014/main" id="{059F12EC-B32F-63EF-1D1A-3227E33FBE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913" name="Group 912">
                <a:extLst>
                  <a:ext uri="{FF2B5EF4-FFF2-40B4-BE49-F238E27FC236}">
                    <a16:creationId xmlns:a16="http://schemas.microsoft.com/office/drawing/2014/main" id="{CC3C8314-C87A-E2F7-EBAB-4A5951835248}"/>
                  </a:ext>
                </a:extLst>
              </p:cNvPr>
              <p:cNvGrpSpPr/>
              <p:nvPr/>
            </p:nvGrpSpPr>
            <p:grpSpPr>
              <a:xfrm>
                <a:off x="827512" y="0"/>
                <a:ext cx="169666" cy="869643"/>
                <a:chOff x="0" y="0"/>
                <a:chExt cx="169666" cy="869643"/>
              </a:xfrm>
            </p:grpSpPr>
            <p:pic>
              <p:nvPicPr>
                <p:cNvPr id="914" name="Graphic 21" descr="Family with two children with solid fill">
                  <a:extLst>
                    <a:ext uri="{FF2B5EF4-FFF2-40B4-BE49-F238E27FC236}">
                      <a16:creationId xmlns:a16="http://schemas.microsoft.com/office/drawing/2014/main" id="{55160003-7635-24A7-8675-B21BEA177D7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15" name="Graphic 22" descr="Family with two children with solid fill">
                  <a:extLst>
                    <a:ext uri="{FF2B5EF4-FFF2-40B4-BE49-F238E27FC236}">
                      <a16:creationId xmlns:a16="http://schemas.microsoft.com/office/drawing/2014/main" id="{FFEEAF50-9DA5-9DEF-EE47-98589189074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916" name="Graphic 26" descr="Family with two children with solid fill">
              <a:extLst>
                <a:ext uri="{FF2B5EF4-FFF2-40B4-BE49-F238E27FC236}">
                  <a16:creationId xmlns:a16="http://schemas.microsoft.com/office/drawing/2014/main" id="{2E378B2B-D471-33FB-A7F2-5229AB44CF4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346508" y="3134383"/>
              <a:ext cx="369804" cy="405351"/>
            </a:xfrm>
            <a:prstGeom prst="rect">
              <a:avLst/>
            </a:prstGeom>
            <a:ln>
              <a:noFill/>
            </a:ln>
            <a:extLst>
              <a:ext uri="{53640926-AAD7-44D8-BBD7-CCE9431645EC}">
                <a14:shadowObscured xmlns:a14="http://schemas.microsoft.com/office/drawing/2010/main"/>
              </a:ext>
            </a:extLst>
          </p:spPr>
        </p:pic>
        <p:grpSp>
          <p:nvGrpSpPr>
            <p:cNvPr id="917" name="Group 916">
              <a:extLst>
                <a:ext uri="{FF2B5EF4-FFF2-40B4-BE49-F238E27FC236}">
                  <a16:creationId xmlns:a16="http://schemas.microsoft.com/office/drawing/2014/main" id="{DA909E24-ADC4-55AA-B43E-F4827E00A484}"/>
                </a:ext>
              </a:extLst>
            </p:cNvPr>
            <p:cNvGrpSpPr/>
            <p:nvPr/>
          </p:nvGrpSpPr>
          <p:grpSpPr>
            <a:xfrm>
              <a:off x="6705469" y="3130665"/>
              <a:ext cx="438083" cy="409799"/>
              <a:chOff x="0" y="0"/>
              <a:chExt cx="776314" cy="876285"/>
            </a:xfrm>
          </p:grpSpPr>
          <p:pic>
            <p:nvPicPr>
              <p:cNvPr id="918" name="Graphic 271" descr="Family with two children with solid fill">
                <a:extLst>
                  <a:ext uri="{FF2B5EF4-FFF2-40B4-BE49-F238E27FC236}">
                    <a16:creationId xmlns:a16="http://schemas.microsoft.com/office/drawing/2014/main" id="{65961F38-871A-E4C1-E80C-CC78480EC31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19" name="Graphic 288" descr="Family with two children with solid fill">
                <a:extLst>
                  <a:ext uri="{FF2B5EF4-FFF2-40B4-BE49-F238E27FC236}">
                    <a16:creationId xmlns:a16="http://schemas.microsoft.com/office/drawing/2014/main" id="{F7FF97B1-0E52-8868-322E-8BABCD2310C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920" name="Group 919">
                <a:extLst>
                  <a:ext uri="{FF2B5EF4-FFF2-40B4-BE49-F238E27FC236}">
                    <a16:creationId xmlns:a16="http://schemas.microsoft.com/office/drawing/2014/main" id="{FBE31A1D-1714-806D-DB6D-AF3B96D15D72}"/>
                  </a:ext>
                </a:extLst>
              </p:cNvPr>
              <p:cNvGrpSpPr/>
              <p:nvPr/>
            </p:nvGrpSpPr>
            <p:grpSpPr>
              <a:xfrm>
                <a:off x="606648" y="6642"/>
                <a:ext cx="169666" cy="869643"/>
                <a:chOff x="0" y="0"/>
                <a:chExt cx="169666" cy="869643"/>
              </a:xfrm>
            </p:grpSpPr>
            <p:pic>
              <p:nvPicPr>
                <p:cNvPr id="921" name="Graphic 315" descr="Family with two children with solid fill">
                  <a:extLst>
                    <a:ext uri="{FF2B5EF4-FFF2-40B4-BE49-F238E27FC236}">
                      <a16:creationId xmlns:a16="http://schemas.microsoft.com/office/drawing/2014/main" id="{B04F391E-4B95-445A-885C-935124298CE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22" name="Graphic 316" descr="Family with two children with solid fill">
                  <a:extLst>
                    <a:ext uri="{FF2B5EF4-FFF2-40B4-BE49-F238E27FC236}">
                      <a16:creationId xmlns:a16="http://schemas.microsoft.com/office/drawing/2014/main" id="{084A2ABE-C84D-E802-3615-44E227AF2D4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grpSp>
        <p:nvGrpSpPr>
          <p:cNvPr id="925" name="Group 924">
            <a:extLst>
              <a:ext uri="{FF2B5EF4-FFF2-40B4-BE49-F238E27FC236}">
                <a16:creationId xmlns:a16="http://schemas.microsoft.com/office/drawing/2014/main" id="{3335E88F-ACAD-19A5-C9E6-693D27E61092}"/>
              </a:ext>
            </a:extLst>
          </p:cNvPr>
          <p:cNvGrpSpPr/>
          <p:nvPr/>
        </p:nvGrpSpPr>
        <p:grpSpPr>
          <a:xfrm>
            <a:off x="5234425" y="3049379"/>
            <a:ext cx="1882901" cy="413518"/>
            <a:chOff x="5260651" y="3126946"/>
            <a:chExt cx="1882901" cy="413518"/>
          </a:xfrm>
        </p:grpSpPr>
        <p:grpSp>
          <p:nvGrpSpPr>
            <p:cNvPr id="926" name="Group 925">
              <a:extLst>
                <a:ext uri="{FF2B5EF4-FFF2-40B4-BE49-F238E27FC236}">
                  <a16:creationId xmlns:a16="http://schemas.microsoft.com/office/drawing/2014/main" id="{F0EA0B28-32BF-3267-E76B-7A97D32D9921}"/>
                </a:ext>
              </a:extLst>
            </p:cNvPr>
            <p:cNvGrpSpPr/>
            <p:nvPr/>
          </p:nvGrpSpPr>
          <p:grpSpPr>
            <a:xfrm>
              <a:off x="5830502" y="3126946"/>
              <a:ext cx="494749" cy="405351"/>
              <a:chOff x="0" y="0"/>
              <a:chExt cx="876731" cy="866775"/>
            </a:xfrm>
          </p:grpSpPr>
          <p:pic>
            <p:nvPicPr>
              <p:cNvPr id="939" name="Graphic 267" descr="Family with two children with solid fill">
                <a:extLst>
                  <a:ext uri="{FF2B5EF4-FFF2-40B4-BE49-F238E27FC236}">
                    <a16:creationId xmlns:a16="http://schemas.microsoft.com/office/drawing/2014/main" id="{87EA9B87-0753-6C7B-513B-C2EF662D263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40" name="Graphic 15" descr="Family with two children with solid fill">
                <a:extLst>
                  <a:ext uri="{FF2B5EF4-FFF2-40B4-BE49-F238E27FC236}">
                    <a16:creationId xmlns:a16="http://schemas.microsoft.com/office/drawing/2014/main" id="{0A0464B6-5ED0-D363-B05B-CAFC18BC3FD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927" name="Group 926">
              <a:extLst>
                <a:ext uri="{FF2B5EF4-FFF2-40B4-BE49-F238E27FC236}">
                  <a16:creationId xmlns:a16="http://schemas.microsoft.com/office/drawing/2014/main" id="{FF6E5B22-D62D-7701-AF8C-F62542FB78D7}"/>
                </a:ext>
              </a:extLst>
            </p:cNvPr>
            <p:cNvGrpSpPr/>
            <p:nvPr/>
          </p:nvGrpSpPr>
          <p:grpSpPr>
            <a:xfrm>
              <a:off x="5260651" y="3126946"/>
              <a:ext cx="562719" cy="407287"/>
              <a:chOff x="0" y="0"/>
              <a:chExt cx="997178" cy="870913"/>
            </a:xfrm>
          </p:grpSpPr>
          <p:pic>
            <p:nvPicPr>
              <p:cNvPr id="935" name="Graphic 19" descr="Family with two children with solid fill">
                <a:extLst>
                  <a:ext uri="{FF2B5EF4-FFF2-40B4-BE49-F238E27FC236}">
                    <a16:creationId xmlns:a16="http://schemas.microsoft.com/office/drawing/2014/main" id="{73569290-852E-6020-2F3D-DD0172DCA1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936" name="Group 935">
                <a:extLst>
                  <a:ext uri="{FF2B5EF4-FFF2-40B4-BE49-F238E27FC236}">
                    <a16:creationId xmlns:a16="http://schemas.microsoft.com/office/drawing/2014/main" id="{A99267FC-4E36-F046-6E47-69BB2CDABFC5}"/>
                  </a:ext>
                </a:extLst>
              </p:cNvPr>
              <p:cNvGrpSpPr/>
              <p:nvPr/>
            </p:nvGrpSpPr>
            <p:grpSpPr>
              <a:xfrm>
                <a:off x="827512" y="0"/>
                <a:ext cx="169666" cy="869643"/>
                <a:chOff x="0" y="0"/>
                <a:chExt cx="169666" cy="869643"/>
              </a:xfrm>
            </p:grpSpPr>
            <p:pic>
              <p:nvPicPr>
                <p:cNvPr id="937" name="Graphic 21" descr="Family with two children with solid fill">
                  <a:extLst>
                    <a:ext uri="{FF2B5EF4-FFF2-40B4-BE49-F238E27FC236}">
                      <a16:creationId xmlns:a16="http://schemas.microsoft.com/office/drawing/2014/main" id="{1869D428-01B8-CD1C-8C90-1D079B84905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38" name="Graphic 22" descr="Family with two children with solid fill">
                  <a:extLst>
                    <a:ext uri="{FF2B5EF4-FFF2-40B4-BE49-F238E27FC236}">
                      <a16:creationId xmlns:a16="http://schemas.microsoft.com/office/drawing/2014/main" id="{57FF11F3-8169-FF0D-3B6D-CF41CEC1A67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928" name="Graphic 26" descr="Family with two children with solid fill">
              <a:extLst>
                <a:ext uri="{FF2B5EF4-FFF2-40B4-BE49-F238E27FC236}">
                  <a16:creationId xmlns:a16="http://schemas.microsoft.com/office/drawing/2014/main" id="{84B27128-29B4-8CB8-7666-8E1C3CFC665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346508" y="3134383"/>
              <a:ext cx="369804" cy="405351"/>
            </a:xfrm>
            <a:prstGeom prst="rect">
              <a:avLst/>
            </a:prstGeom>
            <a:ln>
              <a:noFill/>
            </a:ln>
            <a:extLst>
              <a:ext uri="{53640926-AAD7-44D8-BBD7-CCE9431645EC}">
                <a14:shadowObscured xmlns:a14="http://schemas.microsoft.com/office/drawing/2010/main"/>
              </a:ext>
            </a:extLst>
          </p:spPr>
        </p:pic>
        <p:grpSp>
          <p:nvGrpSpPr>
            <p:cNvPr id="929" name="Group 928">
              <a:extLst>
                <a:ext uri="{FF2B5EF4-FFF2-40B4-BE49-F238E27FC236}">
                  <a16:creationId xmlns:a16="http://schemas.microsoft.com/office/drawing/2014/main" id="{6B6D09D5-54C3-7F7A-D2E0-73984AF06304}"/>
                </a:ext>
              </a:extLst>
            </p:cNvPr>
            <p:cNvGrpSpPr/>
            <p:nvPr/>
          </p:nvGrpSpPr>
          <p:grpSpPr>
            <a:xfrm>
              <a:off x="6705469" y="3130665"/>
              <a:ext cx="438083" cy="409799"/>
              <a:chOff x="0" y="0"/>
              <a:chExt cx="776314" cy="876285"/>
            </a:xfrm>
          </p:grpSpPr>
          <p:pic>
            <p:nvPicPr>
              <p:cNvPr id="930" name="Graphic 271" descr="Family with two children with solid fill">
                <a:extLst>
                  <a:ext uri="{FF2B5EF4-FFF2-40B4-BE49-F238E27FC236}">
                    <a16:creationId xmlns:a16="http://schemas.microsoft.com/office/drawing/2014/main" id="{5C547531-50FA-26BD-7CC2-F881557E512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31" name="Graphic 288" descr="Family with two children with solid fill">
                <a:extLst>
                  <a:ext uri="{FF2B5EF4-FFF2-40B4-BE49-F238E27FC236}">
                    <a16:creationId xmlns:a16="http://schemas.microsoft.com/office/drawing/2014/main" id="{07C672E8-8A1A-9321-1805-7B33A2ACF47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932" name="Group 931">
                <a:extLst>
                  <a:ext uri="{FF2B5EF4-FFF2-40B4-BE49-F238E27FC236}">
                    <a16:creationId xmlns:a16="http://schemas.microsoft.com/office/drawing/2014/main" id="{92B8D9B9-2259-54B3-7091-A5AC4C2808EB}"/>
                  </a:ext>
                </a:extLst>
              </p:cNvPr>
              <p:cNvGrpSpPr/>
              <p:nvPr/>
            </p:nvGrpSpPr>
            <p:grpSpPr>
              <a:xfrm>
                <a:off x="606648" y="6642"/>
                <a:ext cx="169666" cy="869643"/>
                <a:chOff x="0" y="0"/>
                <a:chExt cx="169666" cy="869643"/>
              </a:xfrm>
            </p:grpSpPr>
            <p:pic>
              <p:nvPicPr>
                <p:cNvPr id="933" name="Graphic 315" descr="Family with two children with solid fill">
                  <a:extLst>
                    <a:ext uri="{FF2B5EF4-FFF2-40B4-BE49-F238E27FC236}">
                      <a16:creationId xmlns:a16="http://schemas.microsoft.com/office/drawing/2014/main" id="{B9795157-80C8-ACD1-AC19-B2DF2C4A947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34" name="Graphic 316" descr="Family with two children with solid fill">
                  <a:extLst>
                    <a:ext uri="{FF2B5EF4-FFF2-40B4-BE49-F238E27FC236}">
                      <a16:creationId xmlns:a16="http://schemas.microsoft.com/office/drawing/2014/main" id="{E161B9B9-E9FB-1BBA-059A-776B93B580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cxnSp>
        <p:nvCxnSpPr>
          <p:cNvPr id="942" name="Straight Arrow Connector 941">
            <a:extLst>
              <a:ext uri="{FF2B5EF4-FFF2-40B4-BE49-F238E27FC236}">
                <a16:creationId xmlns:a16="http://schemas.microsoft.com/office/drawing/2014/main" id="{62D32523-20F3-A271-2021-F392E2105534}"/>
              </a:ext>
            </a:extLst>
          </p:cNvPr>
          <p:cNvCxnSpPr>
            <a:cxnSpLocks/>
          </p:cNvCxnSpPr>
          <p:nvPr/>
        </p:nvCxnSpPr>
        <p:spPr>
          <a:xfrm flipV="1">
            <a:off x="6505184" y="4630036"/>
            <a:ext cx="0" cy="5160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44" name="Straight Arrow Connector 943">
            <a:extLst>
              <a:ext uri="{FF2B5EF4-FFF2-40B4-BE49-F238E27FC236}">
                <a16:creationId xmlns:a16="http://schemas.microsoft.com/office/drawing/2014/main" id="{A389187A-2D39-9F1B-20E2-9986F0F9E414}"/>
              </a:ext>
            </a:extLst>
          </p:cNvPr>
          <p:cNvCxnSpPr>
            <a:cxnSpLocks/>
          </p:cNvCxnSpPr>
          <p:nvPr/>
        </p:nvCxnSpPr>
        <p:spPr>
          <a:xfrm>
            <a:off x="6505184" y="1914525"/>
            <a:ext cx="0" cy="4456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46" name="TextBox 945">
            <a:extLst>
              <a:ext uri="{FF2B5EF4-FFF2-40B4-BE49-F238E27FC236}">
                <a16:creationId xmlns:a16="http://schemas.microsoft.com/office/drawing/2014/main" id="{6C156325-0533-CC7F-6DEB-CD1187A4DE21}"/>
              </a:ext>
            </a:extLst>
          </p:cNvPr>
          <p:cNvSpPr txBox="1"/>
          <p:nvPr/>
        </p:nvSpPr>
        <p:spPr>
          <a:xfrm>
            <a:off x="5884851" y="1419911"/>
            <a:ext cx="1801227" cy="369332"/>
          </a:xfrm>
          <a:prstGeom prst="rect">
            <a:avLst/>
          </a:prstGeom>
          <a:noFill/>
        </p:spPr>
        <p:txBody>
          <a:bodyPr wrap="square" rtlCol="0">
            <a:spAutoFit/>
          </a:bodyPr>
          <a:lstStyle/>
          <a:p>
            <a:r>
              <a:rPr lang="en-US" dirty="0"/>
              <a:t>INVENTORY</a:t>
            </a:r>
          </a:p>
        </p:txBody>
      </p:sp>
      <p:sp>
        <p:nvSpPr>
          <p:cNvPr id="948" name="TextBox 947">
            <a:extLst>
              <a:ext uri="{FF2B5EF4-FFF2-40B4-BE49-F238E27FC236}">
                <a16:creationId xmlns:a16="http://schemas.microsoft.com/office/drawing/2014/main" id="{77BE2174-8289-3C1D-C83B-C3D595348F1B}"/>
              </a:ext>
            </a:extLst>
          </p:cNvPr>
          <p:cNvSpPr txBox="1"/>
          <p:nvPr/>
        </p:nvSpPr>
        <p:spPr>
          <a:xfrm>
            <a:off x="5929156" y="5350711"/>
            <a:ext cx="1801227" cy="369332"/>
          </a:xfrm>
          <a:prstGeom prst="rect">
            <a:avLst/>
          </a:prstGeom>
          <a:noFill/>
        </p:spPr>
        <p:txBody>
          <a:bodyPr wrap="square" rtlCol="0">
            <a:spAutoFit/>
          </a:bodyPr>
          <a:lstStyle/>
          <a:p>
            <a:r>
              <a:rPr lang="en-US" dirty="0"/>
              <a:t>CREDIT</a:t>
            </a:r>
          </a:p>
        </p:txBody>
      </p:sp>
      <p:pic>
        <p:nvPicPr>
          <p:cNvPr id="949" name="Graphic 284" descr="Home with solid fill">
            <a:extLst>
              <a:ext uri="{FF2B5EF4-FFF2-40B4-BE49-F238E27FC236}">
                <a16:creationId xmlns:a16="http://schemas.microsoft.com/office/drawing/2014/main" id="{DD9662EC-9EBF-9998-1491-22E151F2D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8814" y="2951837"/>
            <a:ext cx="618140" cy="618140"/>
          </a:xfrm>
          <a:prstGeom prst="rect">
            <a:avLst/>
          </a:prstGeom>
        </p:spPr>
      </p:pic>
      <p:pic>
        <p:nvPicPr>
          <p:cNvPr id="950" name="Graphic 284" descr="Home with solid fill">
            <a:extLst>
              <a:ext uri="{FF2B5EF4-FFF2-40B4-BE49-F238E27FC236}">
                <a16:creationId xmlns:a16="http://schemas.microsoft.com/office/drawing/2014/main" id="{56A8AB02-EFAC-EFC9-5ED6-753FECB025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3615" y="2951837"/>
            <a:ext cx="618140" cy="618140"/>
          </a:xfrm>
          <a:prstGeom prst="rect">
            <a:avLst/>
          </a:prstGeom>
        </p:spPr>
      </p:pic>
      <p:pic>
        <p:nvPicPr>
          <p:cNvPr id="951" name="Graphic 284" descr="Home with solid fill">
            <a:extLst>
              <a:ext uri="{FF2B5EF4-FFF2-40B4-BE49-F238E27FC236}">
                <a16:creationId xmlns:a16="http://schemas.microsoft.com/office/drawing/2014/main" id="{6EFD271C-AFED-C85A-09E8-A78C2901B5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8416" y="2951837"/>
            <a:ext cx="618140" cy="618140"/>
          </a:xfrm>
          <a:prstGeom prst="rect">
            <a:avLst/>
          </a:prstGeom>
        </p:spPr>
      </p:pic>
      <p:pic>
        <p:nvPicPr>
          <p:cNvPr id="952" name="Graphic 284" descr="Home with solid fill">
            <a:extLst>
              <a:ext uri="{FF2B5EF4-FFF2-40B4-BE49-F238E27FC236}">
                <a16:creationId xmlns:a16="http://schemas.microsoft.com/office/drawing/2014/main" id="{8172FEA5-422C-23B5-4850-A5E73423B2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44855" y="2951837"/>
            <a:ext cx="618140" cy="618140"/>
          </a:xfrm>
          <a:prstGeom prst="rect">
            <a:avLst/>
          </a:prstGeom>
        </p:spPr>
      </p:pic>
      <p:pic>
        <p:nvPicPr>
          <p:cNvPr id="953" name="Graphic 284" descr="Home with solid fill">
            <a:extLst>
              <a:ext uri="{FF2B5EF4-FFF2-40B4-BE49-F238E27FC236}">
                <a16:creationId xmlns:a16="http://schemas.microsoft.com/office/drawing/2014/main" id="{0D8DBC3A-4722-E9B5-ADF9-0203ACAF83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9656" y="2951837"/>
            <a:ext cx="618140" cy="618140"/>
          </a:xfrm>
          <a:prstGeom prst="rect">
            <a:avLst/>
          </a:prstGeom>
        </p:spPr>
      </p:pic>
      <p:pic>
        <p:nvPicPr>
          <p:cNvPr id="954" name="Graphic 284" descr="Home with solid fill">
            <a:extLst>
              <a:ext uri="{FF2B5EF4-FFF2-40B4-BE49-F238E27FC236}">
                <a16:creationId xmlns:a16="http://schemas.microsoft.com/office/drawing/2014/main" id="{A9162B5E-3686-545E-D459-CD4DD021E6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3414" y="3533134"/>
            <a:ext cx="618140" cy="618140"/>
          </a:xfrm>
          <a:prstGeom prst="rect">
            <a:avLst/>
          </a:prstGeom>
        </p:spPr>
      </p:pic>
      <p:pic>
        <p:nvPicPr>
          <p:cNvPr id="955" name="Graphic 284" descr="Home with solid fill">
            <a:extLst>
              <a:ext uri="{FF2B5EF4-FFF2-40B4-BE49-F238E27FC236}">
                <a16:creationId xmlns:a16="http://schemas.microsoft.com/office/drawing/2014/main" id="{B4EE27F4-A049-DB51-C04E-E5B46AD287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8215" y="3533134"/>
            <a:ext cx="618140" cy="618140"/>
          </a:xfrm>
          <a:prstGeom prst="rect">
            <a:avLst/>
          </a:prstGeom>
        </p:spPr>
      </p:pic>
      <p:pic>
        <p:nvPicPr>
          <p:cNvPr id="956" name="Graphic 284" descr="Home with solid fill">
            <a:extLst>
              <a:ext uri="{FF2B5EF4-FFF2-40B4-BE49-F238E27FC236}">
                <a16:creationId xmlns:a16="http://schemas.microsoft.com/office/drawing/2014/main" id="{CAB559B8-62C1-E164-965D-0FBFEF8DA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3016" y="3533134"/>
            <a:ext cx="618140" cy="618140"/>
          </a:xfrm>
          <a:prstGeom prst="rect">
            <a:avLst/>
          </a:prstGeom>
        </p:spPr>
      </p:pic>
      <p:pic>
        <p:nvPicPr>
          <p:cNvPr id="957" name="Graphic 284" descr="Home with solid fill">
            <a:extLst>
              <a:ext uri="{FF2B5EF4-FFF2-40B4-BE49-F238E27FC236}">
                <a16:creationId xmlns:a16="http://schemas.microsoft.com/office/drawing/2014/main" id="{B863BA37-E00F-DB2E-929C-BD6BF33D0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9455" y="3533134"/>
            <a:ext cx="618140" cy="618140"/>
          </a:xfrm>
          <a:prstGeom prst="rect">
            <a:avLst/>
          </a:prstGeom>
        </p:spPr>
      </p:pic>
      <p:pic>
        <p:nvPicPr>
          <p:cNvPr id="958" name="Graphic 284" descr="Home with solid fill">
            <a:extLst>
              <a:ext uri="{FF2B5EF4-FFF2-40B4-BE49-F238E27FC236}">
                <a16:creationId xmlns:a16="http://schemas.microsoft.com/office/drawing/2014/main" id="{F1F73AE0-753E-AF33-BA1D-D388985113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4256" y="3533134"/>
            <a:ext cx="618140" cy="618140"/>
          </a:xfrm>
          <a:prstGeom prst="rect">
            <a:avLst/>
          </a:prstGeom>
        </p:spPr>
      </p:pic>
      <p:pic>
        <p:nvPicPr>
          <p:cNvPr id="959" name="Graphic 284" descr="Home with solid fill">
            <a:extLst>
              <a:ext uri="{FF2B5EF4-FFF2-40B4-BE49-F238E27FC236}">
                <a16:creationId xmlns:a16="http://schemas.microsoft.com/office/drawing/2014/main" id="{B4EE8A17-D7C1-D937-E2D9-393C3F81AF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0084" y="2951837"/>
            <a:ext cx="618140" cy="618140"/>
          </a:xfrm>
          <a:prstGeom prst="rect">
            <a:avLst/>
          </a:prstGeom>
        </p:spPr>
      </p:pic>
      <p:pic>
        <p:nvPicPr>
          <p:cNvPr id="969" name="Graphic 284" descr="Home with solid fill">
            <a:extLst>
              <a:ext uri="{FF2B5EF4-FFF2-40B4-BE49-F238E27FC236}">
                <a16:creationId xmlns:a16="http://schemas.microsoft.com/office/drawing/2014/main" id="{7F6BC0FF-0718-0718-DC35-55E34B0B6E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0695" y="3533134"/>
            <a:ext cx="618140" cy="618140"/>
          </a:xfrm>
          <a:prstGeom prst="rect">
            <a:avLst/>
          </a:prstGeom>
        </p:spPr>
      </p:pic>
      <p:sp>
        <p:nvSpPr>
          <p:cNvPr id="2" name="Text Box 2">
            <a:extLst>
              <a:ext uri="{FF2B5EF4-FFF2-40B4-BE49-F238E27FC236}">
                <a16:creationId xmlns:a16="http://schemas.microsoft.com/office/drawing/2014/main" id="{771D7C74-1116-BEBE-246B-0F3D94C22F98}"/>
              </a:ext>
            </a:extLst>
          </p:cNvPr>
          <p:cNvSpPr txBox="1">
            <a:spLocks noChangeArrowheads="1"/>
          </p:cNvSpPr>
          <p:nvPr/>
        </p:nvSpPr>
        <p:spPr bwMode="auto">
          <a:xfrm>
            <a:off x="7521818" y="316791"/>
            <a:ext cx="4283002" cy="148584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In one year there were </a:t>
            </a:r>
            <a:r>
              <a:rPr lang="en-US" sz="2400" b="1"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2</a:t>
            </a:r>
            <a:r>
              <a:rPr lang="en-US" sz="24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,000</a:t>
            </a:r>
            <a:r>
              <a:rPr lang="en-US" sz="24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aspiring black &amp; Latino Homeowners in Milwaukee that completed homebuyer Coaching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79B8041-9BDE-1D2B-C777-B5C3023EC63C}"/>
              </a:ext>
            </a:extLst>
          </p:cNvPr>
          <p:cNvSpPr txBox="1"/>
          <p:nvPr/>
        </p:nvSpPr>
        <p:spPr>
          <a:xfrm>
            <a:off x="7408571" y="4538165"/>
            <a:ext cx="4227302" cy="1569660"/>
          </a:xfrm>
          <a:prstGeom prst="rect">
            <a:avLst/>
          </a:prstGeom>
          <a:noFill/>
        </p:spPr>
        <p:txBody>
          <a:bodyPr wrap="square">
            <a:spAutoFit/>
          </a:bodyPr>
          <a:lstStyle/>
          <a:p>
            <a:r>
              <a:rPr lang="en-US" sz="32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but only about </a:t>
            </a:r>
            <a:r>
              <a:rPr lang="en-US" sz="3200" b="1"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6</a:t>
            </a:r>
            <a:r>
              <a:rPr lang="en-US" sz="3200" b="1"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00</a:t>
            </a:r>
            <a:r>
              <a:rPr lang="en-US" sz="3200" cap="all" dirty="0">
                <a:solidFill>
                  <a:srgbClr val="595959"/>
                </a:solidFill>
                <a:effectLst/>
                <a:latin typeface="Franklin Gothic Book" panose="020B0503020102020204" pitchFamily="34" charset="0"/>
                <a:ea typeface="Calibri" panose="020F0502020204030204" pitchFamily="34" charset="0"/>
                <a:cs typeface="Times New Roman" panose="02020603050405020304" pitchFamily="18" charset="0"/>
              </a:rPr>
              <a:t> have received Inventory &amp; loans</a:t>
            </a:r>
            <a:endParaRPr lang="en-US" sz="3200" dirty="0"/>
          </a:p>
        </p:txBody>
      </p:sp>
    </p:spTree>
    <p:extLst>
      <p:ext uri="{BB962C8B-B14F-4D97-AF65-F5344CB8AC3E}">
        <p14:creationId xmlns:p14="http://schemas.microsoft.com/office/powerpoint/2010/main" val="76501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B44A686-D9DD-E03C-610B-737CE7718F99}"/>
              </a:ext>
            </a:extLst>
          </p:cNvPr>
          <p:cNvCxnSpPr>
            <a:cxnSpLocks/>
          </p:cNvCxnSpPr>
          <p:nvPr/>
        </p:nvCxnSpPr>
        <p:spPr>
          <a:xfrm flipH="1">
            <a:off x="990600" y="781051"/>
            <a:ext cx="3152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9921CD-4E5F-39E0-2DE1-D43F9DA99991}"/>
              </a:ext>
            </a:extLst>
          </p:cNvPr>
          <p:cNvCxnSpPr>
            <a:cxnSpLocks/>
          </p:cNvCxnSpPr>
          <p:nvPr/>
        </p:nvCxnSpPr>
        <p:spPr>
          <a:xfrm flipH="1" flipV="1">
            <a:off x="990600" y="6362700"/>
            <a:ext cx="3152775"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F61AE513-5710-8E2E-DDBB-C981D797F3F6}"/>
              </a:ext>
            </a:extLst>
          </p:cNvPr>
          <p:cNvGrpSpPr/>
          <p:nvPr/>
        </p:nvGrpSpPr>
        <p:grpSpPr>
          <a:xfrm>
            <a:off x="1948387" y="5851976"/>
            <a:ext cx="494749" cy="405351"/>
            <a:chOff x="0" y="0"/>
            <a:chExt cx="876731" cy="866775"/>
          </a:xfrm>
        </p:grpSpPr>
        <p:pic>
          <p:nvPicPr>
            <p:cNvPr id="894" name="Graphic 267" descr="Family with two children with solid fill">
              <a:extLst>
                <a:ext uri="{FF2B5EF4-FFF2-40B4-BE49-F238E27FC236}">
                  <a16:creationId xmlns:a16="http://schemas.microsoft.com/office/drawing/2014/main" id="{1B6D6DB1-714C-9077-CDF9-91B16FBD971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95" name="Graphic 15" descr="Family with two children with solid fill">
              <a:extLst>
                <a:ext uri="{FF2B5EF4-FFF2-40B4-BE49-F238E27FC236}">
                  <a16:creationId xmlns:a16="http://schemas.microsoft.com/office/drawing/2014/main" id="{C3042E16-BF37-58AF-84E3-ED7A67C1730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57" name="Group 456">
            <a:extLst>
              <a:ext uri="{FF2B5EF4-FFF2-40B4-BE49-F238E27FC236}">
                <a16:creationId xmlns:a16="http://schemas.microsoft.com/office/drawing/2014/main" id="{533C9562-B5BA-837E-4F74-57EE471EEA6D}"/>
              </a:ext>
            </a:extLst>
          </p:cNvPr>
          <p:cNvGrpSpPr/>
          <p:nvPr/>
        </p:nvGrpSpPr>
        <p:grpSpPr>
          <a:xfrm>
            <a:off x="416152" y="5842849"/>
            <a:ext cx="562719" cy="407287"/>
            <a:chOff x="0" y="0"/>
            <a:chExt cx="997178" cy="870913"/>
          </a:xfrm>
        </p:grpSpPr>
        <p:pic>
          <p:nvPicPr>
            <p:cNvPr id="890" name="Graphic 19" descr="Family with two children with solid fill">
              <a:extLst>
                <a:ext uri="{FF2B5EF4-FFF2-40B4-BE49-F238E27FC236}">
                  <a16:creationId xmlns:a16="http://schemas.microsoft.com/office/drawing/2014/main" id="{77725566-9F8D-468D-1ED7-C71E1A806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91" name="Group 890">
              <a:extLst>
                <a:ext uri="{FF2B5EF4-FFF2-40B4-BE49-F238E27FC236}">
                  <a16:creationId xmlns:a16="http://schemas.microsoft.com/office/drawing/2014/main" id="{91E581FA-EB50-D91B-9573-E0576B2AFBAD}"/>
                </a:ext>
              </a:extLst>
            </p:cNvPr>
            <p:cNvGrpSpPr/>
            <p:nvPr/>
          </p:nvGrpSpPr>
          <p:grpSpPr>
            <a:xfrm>
              <a:off x="827512" y="0"/>
              <a:ext cx="169666" cy="869643"/>
              <a:chOff x="0" y="0"/>
              <a:chExt cx="169666" cy="869643"/>
            </a:xfrm>
          </p:grpSpPr>
          <p:pic>
            <p:nvPicPr>
              <p:cNvPr id="892" name="Graphic 21" descr="Family with two children with solid fill">
                <a:extLst>
                  <a:ext uri="{FF2B5EF4-FFF2-40B4-BE49-F238E27FC236}">
                    <a16:creationId xmlns:a16="http://schemas.microsoft.com/office/drawing/2014/main" id="{920C2EE2-5EB3-6B8E-026F-454F427158E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93" name="Graphic 22" descr="Family with two children with solid fill">
                <a:extLst>
                  <a:ext uri="{FF2B5EF4-FFF2-40B4-BE49-F238E27FC236}">
                    <a16:creationId xmlns:a16="http://schemas.microsoft.com/office/drawing/2014/main" id="{BB2B9A23-9125-7B32-5F8B-B23A1CC785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58" name="Graphic 26" descr="Family with two children with solid fill">
            <a:extLst>
              <a:ext uri="{FF2B5EF4-FFF2-40B4-BE49-F238E27FC236}">
                <a16:creationId xmlns:a16="http://schemas.microsoft.com/office/drawing/2014/main" id="{3744A3B5-85D0-A0EA-ACF1-FB02FE242F2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50119" y="5861759"/>
            <a:ext cx="369804" cy="405351"/>
          </a:xfrm>
          <a:prstGeom prst="rect">
            <a:avLst/>
          </a:prstGeom>
          <a:ln>
            <a:noFill/>
          </a:ln>
          <a:extLst>
            <a:ext uri="{53640926-AAD7-44D8-BBD7-CCE9431645EC}">
              <a14:shadowObscured xmlns:a14="http://schemas.microsoft.com/office/drawing/2010/main"/>
            </a:ext>
          </a:extLst>
        </p:spPr>
      </p:pic>
      <p:pic>
        <p:nvPicPr>
          <p:cNvPr id="459" name="Graphic 29" descr="Family with two children with solid fill">
            <a:extLst>
              <a:ext uri="{FF2B5EF4-FFF2-40B4-BE49-F238E27FC236}">
                <a16:creationId xmlns:a16="http://schemas.microsoft.com/office/drawing/2014/main" id="{70C7105D-5DCD-607E-A686-4B3B6F3B67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99241" y="5844572"/>
            <a:ext cx="469422" cy="405351"/>
          </a:xfrm>
          <a:prstGeom prst="rect">
            <a:avLst/>
          </a:prstGeom>
        </p:spPr>
      </p:pic>
      <p:grpSp>
        <p:nvGrpSpPr>
          <p:cNvPr id="464" name="Group 463">
            <a:extLst>
              <a:ext uri="{FF2B5EF4-FFF2-40B4-BE49-F238E27FC236}">
                <a16:creationId xmlns:a16="http://schemas.microsoft.com/office/drawing/2014/main" id="{D93B5B63-27AE-6705-FC39-8B240304F46A}"/>
              </a:ext>
            </a:extLst>
          </p:cNvPr>
          <p:cNvGrpSpPr/>
          <p:nvPr/>
        </p:nvGrpSpPr>
        <p:grpSpPr>
          <a:xfrm>
            <a:off x="3432560" y="5855977"/>
            <a:ext cx="438083" cy="409799"/>
            <a:chOff x="0" y="0"/>
            <a:chExt cx="776314" cy="876285"/>
          </a:xfrm>
        </p:grpSpPr>
        <p:pic>
          <p:nvPicPr>
            <p:cNvPr id="883" name="Graphic 271" descr="Family with two children with solid fill">
              <a:extLst>
                <a:ext uri="{FF2B5EF4-FFF2-40B4-BE49-F238E27FC236}">
                  <a16:creationId xmlns:a16="http://schemas.microsoft.com/office/drawing/2014/main" id="{7C1E6BF9-5F0E-66C7-D233-114C65EE4E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84" name="Graphic 288" descr="Family with two children with solid fill">
              <a:extLst>
                <a:ext uri="{FF2B5EF4-FFF2-40B4-BE49-F238E27FC236}">
                  <a16:creationId xmlns:a16="http://schemas.microsoft.com/office/drawing/2014/main" id="{FC03779E-E1B8-555D-AF70-3BFC0EF66ED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885" name="Group 884">
              <a:extLst>
                <a:ext uri="{FF2B5EF4-FFF2-40B4-BE49-F238E27FC236}">
                  <a16:creationId xmlns:a16="http://schemas.microsoft.com/office/drawing/2014/main" id="{4BE973E8-6BC0-CA6A-0626-79D2C69B66FC}"/>
                </a:ext>
              </a:extLst>
            </p:cNvPr>
            <p:cNvGrpSpPr/>
            <p:nvPr/>
          </p:nvGrpSpPr>
          <p:grpSpPr>
            <a:xfrm>
              <a:off x="606648" y="6642"/>
              <a:ext cx="169666" cy="869643"/>
              <a:chOff x="0" y="0"/>
              <a:chExt cx="169666" cy="869643"/>
            </a:xfrm>
          </p:grpSpPr>
          <p:pic>
            <p:nvPicPr>
              <p:cNvPr id="886" name="Graphic 315" descr="Family with two children with solid fill">
                <a:extLst>
                  <a:ext uri="{FF2B5EF4-FFF2-40B4-BE49-F238E27FC236}">
                    <a16:creationId xmlns:a16="http://schemas.microsoft.com/office/drawing/2014/main" id="{89C1A335-BFB9-A96E-1349-27A29037814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87" name="Graphic 316" descr="Family with two children with solid fill">
                <a:extLst>
                  <a:ext uri="{FF2B5EF4-FFF2-40B4-BE49-F238E27FC236}">
                    <a16:creationId xmlns:a16="http://schemas.microsoft.com/office/drawing/2014/main" id="{A422CD59-11FF-3111-A834-C144A4BE8F5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66" name="Group 465">
            <a:extLst>
              <a:ext uri="{FF2B5EF4-FFF2-40B4-BE49-F238E27FC236}">
                <a16:creationId xmlns:a16="http://schemas.microsoft.com/office/drawing/2014/main" id="{0CF70522-4ABD-9885-C050-2DDCE373D692}"/>
              </a:ext>
            </a:extLst>
          </p:cNvPr>
          <p:cNvGrpSpPr/>
          <p:nvPr/>
        </p:nvGrpSpPr>
        <p:grpSpPr>
          <a:xfrm>
            <a:off x="5715864" y="5831834"/>
            <a:ext cx="494749" cy="405351"/>
            <a:chOff x="0" y="0"/>
            <a:chExt cx="876731" cy="866775"/>
          </a:xfrm>
        </p:grpSpPr>
        <p:pic>
          <p:nvPicPr>
            <p:cNvPr id="877" name="Graphic 267" descr="Family with two children with solid fill">
              <a:extLst>
                <a:ext uri="{FF2B5EF4-FFF2-40B4-BE49-F238E27FC236}">
                  <a16:creationId xmlns:a16="http://schemas.microsoft.com/office/drawing/2014/main" id="{3ADD1427-F26D-DA30-515E-C53FD9BDEE7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78" name="Graphic 15" descr="Family with two children with solid fill">
              <a:extLst>
                <a:ext uri="{FF2B5EF4-FFF2-40B4-BE49-F238E27FC236}">
                  <a16:creationId xmlns:a16="http://schemas.microsoft.com/office/drawing/2014/main" id="{809AE524-2294-5A50-8904-FC94E344F1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467" name="Group 466">
            <a:extLst>
              <a:ext uri="{FF2B5EF4-FFF2-40B4-BE49-F238E27FC236}">
                <a16:creationId xmlns:a16="http://schemas.microsoft.com/office/drawing/2014/main" id="{83E3A54F-F88F-FC6E-2AF5-6B230F1E062A}"/>
              </a:ext>
            </a:extLst>
          </p:cNvPr>
          <p:cNvGrpSpPr/>
          <p:nvPr/>
        </p:nvGrpSpPr>
        <p:grpSpPr>
          <a:xfrm>
            <a:off x="4848634" y="5829601"/>
            <a:ext cx="562719" cy="407287"/>
            <a:chOff x="0" y="0"/>
            <a:chExt cx="997178" cy="870913"/>
          </a:xfrm>
        </p:grpSpPr>
        <p:pic>
          <p:nvPicPr>
            <p:cNvPr id="873" name="Graphic 19" descr="Family with two children with solid fill">
              <a:extLst>
                <a:ext uri="{FF2B5EF4-FFF2-40B4-BE49-F238E27FC236}">
                  <a16:creationId xmlns:a16="http://schemas.microsoft.com/office/drawing/2014/main" id="{67B498CE-1200-1EF9-A86C-664664EC25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74" name="Group 873">
              <a:extLst>
                <a:ext uri="{FF2B5EF4-FFF2-40B4-BE49-F238E27FC236}">
                  <a16:creationId xmlns:a16="http://schemas.microsoft.com/office/drawing/2014/main" id="{8EDB6FC1-3673-5B77-8055-B5AE01B95701}"/>
                </a:ext>
              </a:extLst>
            </p:cNvPr>
            <p:cNvGrpSpPr/>
            <p:nvPr/>
          </p:nvGrpSpPr>
          <p:grpSpPr>
            <a:xfrm>
              <a:off x="827512" y="0"/>
              <a:ext cx="169666" cy="869643"/>
              <a:chOff x="0" y="0"/>
              <a:chExt cx="169666" cy="869643"/>
            </a:xfrm>
          </p:grpSpPr>
          <p:pic>
            <p:nvPicPr>
              <p:cNvPr id="875" name="Graphic 21" descr="Family with two children with solid fill">
                <a:extLst>
                  <a:ext uri="{FF2B5EF4-FFF2-40B4-BE49-F238E27FC236}">
                    <a16:creationId xmlns:a16="http://schemas.microsoft.com/office/drawing/2014/main" id="{97D76C06-0347-AC66-E65A-1C2DB916F6D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76" name="Graphic 22" descr="Family with two children with solid fill">
                <a:extLst>
                  <a:ext uri="{FF2B5EF4-FFF2-40B4-BE49-F238E27FC236}">
                    <a16:creationId xmlns:a16="http://schemas.microsoft.com/office/drawing/2014/main" id="{2A21D67B-9679-F0CF-A197-06BD0B50148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68" name="Graphic 26" descr="Family with two children with solid fill">
            <a:extLst>
              <a:ext uri="{FF2B5EF4-FFF2-40B4-BE49-F238E27FC236}">
                <a16:creationId xmlns:a16="http://schemas.microsoft.com/office/drawing/2014/main" id="{4943C4D9-5342-0C9A-E9BA-7E16BFD8F7C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36796" y="5836018"/>
            <a:ext cx="369804" cy="405351"/>
          </a:xfrm>
          <a:prstGeom prst="rect">
            <a:avLst/>
          </a:prstGeom>
          <a:ln>
            <a:noFill/>
          </a:ln>
          <a:extLst>
            <a:ext uri="{53640926-AAD7-44D8-BBD7-CCE9431645EC}">
              <a14:shadowObscured xmlns:a14="http://schemas.microsoft.com/office/drawing/2010/main"/>
            </a:ext>
          </a:extLst>
        </p:spPr>
      </p:pic>
      <p:cxnSp>
        <p:nvCxnSpPr>
          <p:cNvPr id="942" name="Straight Arrow Connector 941">
            <a:extLst>
              <a:ext uri="{FF2B5EF4-FFF2-40B4-BE49-F238E27FC236}">
                <a16:creationId xmlns:a16="http://schemas.microsoft.com/office/drawing/2014/main" id="{62D32523-20F3-A271-2021-F392E2105534}"/>
              </a:ext>
            </a:extLst>
          </p:cNvPr>
          <p:cNvCxnSpPr>
            <a:cxnSpLocks/>
          </p:cNvCxnSpPr>
          <p:nvPr/>
        </p:nvCxnSpPr>
        <p:spPr>
          <a:xfrm flipV="1">
            <a:off x="6415755" y="903859"/>
            <a:ext cx="0" cy="3942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44" name="Straight Arrow Connector 943">
            <a:extLst>
              <a:ext uri="{FF2B5EF4-FFF2-40B4-BE49-F238E27FC236}">
                <a16:creationId xmlns:a16="http://schemas.microsoft.com/office/drawing/2014/main" id="{A389187A-2D39-9F1B-20E2-9986F0F9E414}"/>
              </a:ext>
            </a:extLst>
          </p:cNvPr>
          <p:cNvCxnSpPr>
            <a:cxnSpLocks/>
          </p:cNvCxnSpPr>
          <p:nvPr/>
        </p:nvCxnSpPr>
        <p:spPr>
          <a:xfrm>
            <a:off x="6415755" y="5829601"/>
            <a:ext cx="0" cy="4456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46" name="TextBox 945">
            <a:extLst>
              <a:ext uri="{FF2B5EF4-FFF2-40B4-BE49-F238E27FC236}">
                <a16:creationId xmlns:a16="http://schemas.microsoft.com/office/drawing/2014/main" id="{6C156325-0533-CC7F-6DEB-CD1187A4DE21}"/>
              </a:ext>
            </a:extLst>
          </p:cNvPr>
          <p:cNvSpPr txBox="1"/>
          <p:nvPr/>
        </p:nvSpPr>
        <p:spPr>
          <a:xfrm>
            <a:off x="5846777" y="1305443"/>
            <a:ext cx="1801227" cy="369332"/>
          </a:xfrm>
          <a:prstGeom prst="rect">
            <a:avLst/>
          </a:prstGeom>
          <a:noFill/>
        </p:spPr>
        <p:txBody>
          <a:bodyPr wrap="square" rtlCol="0">
            <a:spAutoFit/>
          </a:bodyPr>
          <a:lstStyle/>
          <a:p>
            <a:r>
              <a:rPr lang="en-US" b="1" dirty="0"/>
              <a:t>INVENTORY</a:t>
            </a:r>
          </a:p>
        </p:txBody>
      </p:sp>
      <p:sp>
        <p:nvSpPr>
          <p:cNvPr id="948" name="TextBox 947">
            <a:extLst>
              <a:ext uri="{FF2B5EF4-FFF2-40B4-BE49-F238E27FC236}">
                <a16:creationId xmlns:a16="http://schemas.microsoft.com/office/drawing/2014/main" id="{77BE2174-8289-3C1D-C83B-C3D595348F1B}"/>
              </a:ext>
            </a:extLst>
          </p:cNvPr>
          <p:cNvSpPr txBox="1"/>
          <p:nvPr/>
        </p:nvSpPr>
        <p:spPr>
          <a:xfrm>
            <a:off x="5967102" y="5493635"/>
            <a:ext cx="1801227" cy="369332"/>
          </a:xfrm>
          <a:prstGeom prst="rect">
            <a:avLst/>
          </a:prstGeom>
          <a:noFill/>
        </p:spPr>
        <p:txBody>
          <a:bodyPr wrap="square" rtlCol="0">
            <a:spAutoFit/>
          </a:bodyPr>
          <a:lstStyle/>
          <a:p>
            <a:r>
              <a:rPr lang="en-US" b="1" dirty="0"/>
              <a:t>CREDIT</a:t>
            </a:r>
          </a:p>
        </p:txBody>
      </p:sp>
      <p:pic>
        <p:nvPicPr>
          <p:cNvPr id="949" name="Graphic 284" descr="Home with solid fill">
            <a:extLst>
              <a:ext uri="{FF2B5EF4-FFF2-40B4-BE49-F238E27FC236}">
                <a16:creationId xmlns:a16="http://schemas.microsoft.com/office/drawing/2014/main" id="{DD9662EC-9EBF-9998-1491-22E151F2D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8486" y="2152351"/>
            <a:ext cx="618140" cy="618140"/>
          </a:xfrm>
          <a:prstGeom prst="rect">
            <a:avLst/>
          </a:prstGeom>
        </p:spPr>
      </p:pic>
      <p:pic>
        <p:nvPicPr>
          <p:cNvPr id="950" name="Graphic 284" descr="Home with solid fill">
            <a:extLst>
              <a:ext uri="{FF2B5EF4-FFF2-40B4-BE49-F238E27FC236}">
                <a16:creationId xmlns:a16="http://schemas.microsoft.com/office/drawing/2014/main" id="{56A8AB02-EFAC-EFC9-5ED6-753FECB025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3287" y="2152351"/>
            <a:ext cx="618140" cy="618140"/>
          </a:xfrm>
          <a:prstGeom prst="rect">
            <a:avLst/>
          </a:prstGeom>
        </p:spPr>
      </p:pic>
      <p:pic>
        <p:nvPicPr>
          <p:cNvPr id="951" name="Graphic 284" descr="Home with solid fill">
            <a:extLst>
              <a:ext uri="{FF2B5EF4-FFF2-40B4-BE49-F238E27FC236}">
                <a16:creationId xmlns:a16="http://schemas.microsoft.com/office/drawing/2014/main" id="{6EFD271C-AFED-C85A-09E8-A78C2901B5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98088" y="2152351"/>
            <a:ext cx="618140" cy="618140"/>
          </a:xfrm>
          <a:prstGeom prst="rect">
            <a:avLst/>
          </a:prstGeom>
        </p:spPr>
      </p:pic>
      <p:pic>
        <p:nvPicPr>
          <p:cNvPr id="952" name="Graphic 284" descr="Home with solid fill">
            <a:extLst>
              <a:ext uri="{FF2B5EF4-FFF2-40B4-BE49-F238E27FC236}">
                <a16:creationId xmlns:a16="http://schemas.microsoft.com/office/drawing/2014/main" id="{8172FEA5-422C-23B5-4850-A5E73423B2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4527" y="2152351"/>
            <a:ext cx="618140" cy="618140"/>
          </a:xfrm>
          <a:prstGeom prst="rect">
            <a:avLst/>
          </a:prstGeom>
        </p:spPr>
      </p:pic>
      <p:pic>
        <p:nvPicPr>
          <p:cNvPr id="953" name="Graphic 284" descr="Home with solid fill">
            <a:extLst>
              <a:ext uri="{FF2B5EF4-FFF2-40B4-BE49-F238E27FC236}">
                <a16:creationId xmlns:a16="http://schemas.microsoft.com/office/drawing/2014/main" id="{0D8DBC3A-4722-E9B5-ADF9-0203ACAF83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19328" y="2152351"/>
            <a:ext cx="618140" cy="618140"/>
          </a:xfrm>
          <a:prstGeom prst="rect">
            <a:avLst/>
          </a:prstGeom>
        </p:spPr>
      </p:pic>
      <p:pic>
        <p:nvPicPr>
          <p:cNvPr id="954" name="Graphic 284" descr="Home with solid fill">
            <a:extLst>
              <a:ext uri="{FF2B5EF4-FFF2-40B4-BE49-F238E27FC236}">
                <a16:creationId xmlns:a16="http://schemas.microsoft.com/office/drawing/2014/main" id="{A9162B5E-3686-545E-D459-CD4DD021E6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3086" y="2733648"/>
            <a:ext cx="618140" cy="618140"/>
          </a:xfrm>
          <a:prstGeom prst="rect">
            <a:avLst/>
          </a:prstGeom>
        </p:spPr>
      </p:pic>
      <p:pic>
        <p:nvPicPr>
          <p:cNvPr id="955" name="Graphic 284" descr="Home with solid fill">
            <a:extLst>
              <a:ext uri="{FF2B5EF4-FFF2-40B4-BE49-F238E27FC236}">
                <a16:creationId xmlns:a16="http://schemas.microsoft.com/office/drawing/2014/main" id="{B4EE27F4-A049-DB51-C04E-E5B46AD287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7887" y="2733648"/>
            <a:ext cx="618140" cy="618140"/>
          </a:xfrm>
          <a:prstGeom prst="rect">
            <a:avLst/>
          </a:prstGeom>
        </p:spPr>
      </p:pic>
      <p:pic>
        <p:nvPicPr>
          <p:cNvPr id="956" name="Graphic 284" descr="Home with solid fill">
            <a:extLst>
              <a:ext uri="{FF2B5EF4-FFF2-40B4-BE49-F238E27FC236}">
                <a16:creationId xmlns:a16="http://schemas.microsoft.com/office/drawing/2014/main" id="{CAB559B8-62C1-E164-965D-0FBFEF8DA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2688" y="2733648"/>
            <a:ext cx="618140" cy="618140"/>
          </a:xfrm>
          <a:prstGeom prst="rect">
            <a:avLst/>
          </a:prstGeom>
        </p:spPr>
      </p:pic>
      <p:pic>
        <p:nvPicPr>
          <p:cNvPr id="957" name="Graphic 284" descr="Home with solid fill">
            <a:extLst>
              <a:ext uri="{FF2B5EF4-FFF2-40B4-BE49-F238E27FC236}">
                <a16:creationId xmlns:a16="http://schemas.microsoft.com/office/drawing/2014/main" id="{B863BA37-E00F-DB2E-929C-BD6BF33D0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9127" y="2733648"/>
            <a:ext cx="618140" cy="618140"/>
          </a:xfrm>
          <a:prstGeom prst="rect">
            <a:avLst/>
          </a:prstGeom>
        </p:spPr>
      </p:pic>
      <p:pic>
        <p:nvPicPr>
          <p:cNvPr id="958" name="Graphic 284" descr="Home with solid fill">
            <a:extLst>
              <a:ext uri="{FF2B5EF4-FFF2-40B4-BE49-F238E27FC236}">
                <a16:creationId xmlns:a16="http://schemas.microsoft.com/office/drawing/2014/main" id="{F1F73AE0-753E-AF33-BA1D-D388985113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3928" y="2733648"/>
            <a:ext cx="618140" cy="618140"/>
          </a:xfrm>
          <a:prstGeom prst="rect">
            <a:avLst/>
          </a:prstGeom>
        </p:spPr>
      </p:pic>
      <p:pic>
        <p:nvPicPr>
          <p:cNvPr id="959" name="Graphic 284" descr="Home with solid fill">
            <a:extLst>
              <a:ext uri="{FF2B5EF4-FFF2-40B4-BE49-F238E27FC236}">
                <a16:creationId xmlns:a16="http://schemas.microsoft.com/office/drawing/2014/main" id="{B4EE8A17-D7C1-D937-E2D9-393C3F81AF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9756" y="2152351"/>
            <a:ext cx="618140" cy="618140"/>
          </a:xfrm>
          <a:prstGeom prst="rect">
            <a:avLst/>
          </a:prstGeom>
        </p:spPr>
      </p:pic>
      <p:pic>
        <p:nvPicPr>
          <p:cNvPr id="969" name="Graphic 284" descr="Home with solid fill">
            <a:extLst>
              <a:ext uri="{FF2B5EF4-FFF2-40B4-BE49-F238E27FC236}">
                <a16:creationId xmlns:a16="http://schemas.microsoft.com/office/drawing/2014/main" id="{7F6BC0FF-0718-0718-DC35-55E34B0B6E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50367" y="2733648"/>
            <a:ext cx="618140" cy="618140"/>
          </a:xfrm>
          <a:prstGeom prst="rect">
            <a:avLst/>
          </a:prstGeom>
        </p:spPr>
      </p:pic>
      <p:sp>
        <p:nvSpPr>
          <p:cNvPr id="3" name="Freeform: Shape 2">
            <a:extLst>
              <a:ext uri="{FF2B5EF4-FFF2-40B4-BE49-F238E27FC236}">
                <a16:creationId xmlns:a16="http://schemas.microsoft.com/office/drawing/2014/main" id="{A40CC8EB-6099-4666-39C9-D2C17BAA6567}"/>
              </a:ext>
            </a:extLst>
          </p:cNvPr>
          <p:cNvSpPr/>
          <p:nvPr/>
        </p:nvSpPr>
        <p:spPr>
          <a:xfrm>
            <a:off x="4124325" y="6127269"/>
            <a:ext cx="3762375" cy="235431"/>
          </a:xfrm>
          <a:custGeom>
            <a:avLst/>
            <a:gdLst>
              <a:gd name="connsiteX0" fmla="*/ 0 w 3762375"/>
              <a:gd name="connsiteY0" fmla="*/ 235431 h 235431"/>
              <a:gd name="connsiteX1" fmla="*/ 2552700 w 3762375"/>
              <a:gd name="connsiteY1" fmla="*/ 216381 h 235431"/>
              <a:gd name="connsiteX2" fmla="*/ 3209925 w 3762375"/>
              <a:gd name="connsiteY2" fmla="*/ 25881 h 235431"/>
              <a:gd name="connsiteX3" fmla="*/ 3762375 w 3762375"/>
              <a:gd name="connsiteY3" fmla="*/ 6831 h 235431"/>
            </a:gdLst>
            <a:ahLst/>
            <a:cxnLst>
              <a:cxn ang="0">
                <a:pos x="connsiteX0" y="connsiteY0"/>
              </a:cxn>
              <a:cxn ang="0">
                <a:pos x="connsiteX1" y="connsiteY1"/>
              </a:cxn>
              <a:cxn ang="0">
                <a:pos x="connsiteX2" y="connsiteY2"/>
              </a:cxn>
              <a:cxn ang="0">
                <a:pos x="connsiteX3" y="connsiteY3"/>
              </a:cxn>
            </a:cxnLst>
            <a:rect l="l" t="t" r="r" b="b"/>
            <a:pathLst>
              <a:path w="3762375" h="235431">
                <a:moveTo>
                  <a:pt x="0" y="235431"/>
                </a:moveTo>
                <a:lnTo>
                  <a:pt x="2552700" y="216381"/>
                </a:lnTo>
                <a:cubicBezTo>
                  <a:pt x="3087688" y="181456"/>
                  <a:pt x="3008313" y="60806"/>
                  <a:pt x="3209925" y="25881"/>
                </a:cubicBezTo>
                <a:cubicBezTo>
                  <a:pt x="3411537" y="-9044"/>
                  <a:pt x="3586956" y="-1107"/>
                  <a:pt x="3762375" y="6831"/>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Shape 3">
            <a:extLst>
              <a:ext uri="{FF2B5EF4-FFF2-40B4-BE49-F238E27FC236}">
                <a16:creationId xmlns:a16="http://schemas.microsoft.com/office/drawing/2014/main" id="{C034A671-5E48-76DC-30AC-0CF26C646CC5}"/>
              </a:ext>
            </a:extLst>
          </p:cNvPr>
          <p:cNvSpPr/>
          <p:nvPr/>
        </p:nvSpPr>
        <p:spPr>
          <a:xfrm flipV="1">
            <a:off x="4084873" y="781780"/>
            <a:ext cx="3762375" cy="182430"/>
          </a:xfrm>
          <a:custGeom>
            <a:avLst/>
            <a:gdLst>
              <a:gd name="connsiteX0" fmla="*/ 0 w 3762375"/>
              <a:gd name="connsiteY0" fmla="*/ 235431 h 235431"/>
              <a:gd name="connsiteX1" fmla="*/ 2552700 w 3762375"/>
              <a:gd name="connsiteY1" fmla="*/ 216381 h 235431"/>
              <a:gd name="connsiteX2" fmla="*/ 3209925 w 3762375"/>
              <a:gd name="connsiteY2" fmla="*/ 25881 h 235431"/>
              <a:gd name="connsiteX3" fmla="*/ 3762375 w 3762375"/>
              <a:gd name="connsiteY3" fmla="*/ 6831 h 235431"/>
            </a:gdLst>
            <a:ahLst/>
            <a:cxnLst>
              <a:cxn ang="0">
                <a:pos x="connsiteX0" y="connsiteY0"/>
              </a:cxn>
              <a:cxn ang="0">
                <a:pos x="connsiteX1" y="connsiteY1"/>
              </a:cxn>
              <a:cxn ang="0">
                <a:pos x="connsiteX2" y="connsiteY2"/>
              </a:cxn>
              <a:cxn ang="0">
                <a:pos x="connsiteX3" y="connsiteY3"/>
              </a:cxn>
            </a:cxnLst>
            <a:rect l="l" t="t" r="r" b="b"/>
            <a:pathLst>
              <a:path w="3762375" h="235431">
                <a:moveTo>
                  <a:pt x="0" y="235431"/>
                </a:moveTo>
                <a:lnTo>
                  <a:pt x="2552700" y="216381"/>
                </a:lnTo>
                <a:cubicBezTo>
                  <a:pt x="3087688" y="181456"/>
                  <a:pt x="3008313" y="60806"/>
                  <a:pt x="3209925" y="25881"/>
                </a:cubicBezTo>
                <a:cubicBezTo>
                  <a:pt x="3411537" y="-9044"/>
                  <a:pt x="3586956" y="-1107"/>
                  <a:pt x="3762375" y="6831"/>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Graphic 284" descr="Home with solid fill">
            <a:extLst>
              <a:ext uri="{FF2B5EF4-FFF2-40B4-BE49-F238E27FC236}">
                <a16:creationId xmlns:a16="http://schemas.microsoft.com/office/drawing/2014/main" id="{E3FC5D75-7203-E24D-6242-36EC424720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8215" y="941718"/>
            <a:ext cx="618140" cy="618140"/>
          </a:xfrm>
          <a:prstGeom prst="rect">
            <a:avLst/>
          </a:prstGeom>
        </p:spPr>
      </p:pic>
      <p:pic>
        <p:nvPicPr>
          <p:cNvPr id="6" name="Graphic 284" descr="Home with solid fill">
            <a:extLst>
              <a:ext uri="{FF2B5EF4-FFF2-40B4-BE49-F238E27FC236}">
                <a16:creationId xmlns:a16="http://schemas.microsoft.com/office/drawing/2014/main" id="{9A896870-A328-9F9D-9C05-25674159DE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3016" y="941718"/>
            <a:ext cx="618140" cy="618140"/>
          </a:xfrm>
          <a:prstGeom prst="rect">
            <a:avLst/>
          </a:prstGeom>
        </p:spPr>
      </p:pic>
      <p:pic>
        <p:nvPicPr>
          <p:cNvPr id="8" name="Graphic 284" descr="Home with solid fill">
            <a:extLst>
              <a:ext uri="{FF2B5EF4-FFF2-40B4-BE49-F238E27FC236}">
                <a16:creationId xmlns:a16="http://schemas.microsoft.com/office/drawing/2014/main" id="{2ADCFBF4-B8F0-925F-E583-AB64FEA063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7817" y="941718"/>
            <a:ext cx="618140" cy="618140"/>
          </a:xfrm>
          <a:prstGeom prst="rect">
            <a:avLst/>
          </a:prstGeom>
        </p:spPr>
      </p:pic>
      <p:pic>
        <p:nvPicPr>
          <p:cNvPr id="14" name="Graphic 284" descr="Home with solid fill">
            <a:extLst>
              <a:ext uri="{FF2B5EF4-FFF2-40B4-BE49-F238E27FC236}">
                <a16:creationId xmlns:a16="http://schemas.microsoft.com/office/drawing/2014/main" id="{88090D9C-2E29-1E9E-8036-2511BF8F42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4256" y="941718"/>
            <a:ext cx="618140" cy="618140"/>
          </a:xfrm>
          <a:prstGeom prst="rect">
            <a:avLst/>
          </a:prstGeom>
        </p:spPr>
      </p:pic>
      <p:pic>
        <p:nvPicPr>
          <p:cNvPr id="15" name="Graphic 284" descr="Home with solid fill">
            <a:extLst>
              <a:ext uri="{FF2B5EF4-FFF2-40B4-BE49-F238E27FC236}">
                <a16:creationId xmlns:a16="http://schemas.microsoft.com/office/drawing/2014/main" id="{A41DF0FA-BFAA-4B42-1954-5B01D89E6F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9057" y="941718"/>
            <a:ext cx="618140" cy="618140"/>
          </a:xfrm>
          <a:prstGeom prst="rect">
            <a:avLst/>
          </a:prstGeom>
        </p:spPr>
      </p:pic>
      <p:pic>
        <p:nvPicPr>
          <p:cNvPr id="16" name="Graphic 284" descr="Home with solid fill">
            <a:extLst>
              <a:ext uri="{FF2B5EF4-FFF2-40B4-BE49-F238E27FC236}">
                <a16:creationId xmlns:a16="http://schemas.microsoft.com/office/drawing/2014/main" id="{06F23A5B-56B5-A9D1-0F83-6B0031673E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2815" y="1523015"/>
            <a:ext cx="618140" cy="618140"/>
          </a:xfrm>
          <a:prstGeom prst="rect">
            <a:avLst/>
          </a:prstGeom>
        </p:spPr>
      </p:pic>
      <p:pic>
        <p:nvPicPr>
          <p:cNvPr id="17" name="Graphic 284" descr="Home with solid fill">
            <a:extLst>
              <a:ext uri="{FF2B5EF4-FFF2-40B4-BE49-F238E27FC236}">
                <a16:creationId xmlns:a16="http://schemas.microsoft.com/office/drawing/2014/main" id="{8360988F-BAD6-C0E6-D75E-A315C28AC0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7616" y="1523015"/>
            <a:ext cx="618140" cy="618140"/>
          </a:xfrm>
          <a:prstGeom prst="rect">
            <a:avLst/>
          </a:prstGeom>
        </p:spPr>
      </p:pic>
      <p:pic>
        <p:nvPicPr>
          <p:cNvPr id="18" name="Graphic 284" descr="Home with solid fill">
            <a:extLst>
              <a:ext uri="{FF2B5EF4-FFF2-40B4-BE49-F238E27FC236}">
                <a16:creationId xmlns:a16="http://schemas.microsoft.com/office/drawing/2014/main" id="{D2BE6DDD-9BE1-0B0B-8614-B33A8E64E3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02417" y="1523015"/>
            <a:ext cx="618140" cy="618140"/>
          </a:xfrm>
          <a:prstGeom prst="rect">
            <a:avLst/>
          </a:prstGeom>
        </p:spPr>
      </p:pic>
      <p:pic>
        <p:nvPicPr>
          <p:cNvPr id="19" name="Graphic 284" descr="Home with solid fill">
            <a:extLst>
              <a:ext uri="{FF2B5EF4-FFF2-40B4-BE49-F238E27FC236}">
                <a16:creationId xmlns:a16="http://schemas.microsoft.com/office/drawing/2014/main" id="{100AA8CE-759E-E1BD-F508-3C8829DE0A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8856" y="1523015"/>
            <a:ext cx="618140" cy="618140"/>
          </a:xfrm>
          <a:prstGeom prst="rect">
            <a:avLst/>
          </a:prstGeom>
        </p:spPr>
      </p:pic>
      <p:pic>
        <p:nvPicPr>
          <p:cNvPr id="20" name="Graphic 284" descr="Home with solid fill">
            <a:extLst>
              <a:ext uri="{FF2B5EF4-FFF2-40B4-BE49-F238E27FC236}">
                <a16:creationId xmlns:a16="http://schemas.microsoft.com/office/drawing/2014/main" id="{882CE6B9-D58F-1CC7-E552-5FA92979C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3657" y="1523015"/>
            <a:ext cx="618140" cy="618140"/>
          </a:xfrm>
          <a:prstGeom prst="rect">
            <a:avLst/>
          </a:prstGeom>
        </p:spPr>
      </p:pic>
      <p:pic>
        <p:nvPicPr>
          <p:cNvPr id="21" name="Graphic 284" descr="Home with solid fill">
            <a:extLst>
              <a:ext uri="{FF2B5EF4-FFF2-40B4-BE49-F238E27FC236}">
                <a16:creationId xmlns:a16="http://schemas.microsoft.com/office/drawing/2014/main" id="{E0E1AADE-6AD1-2DD8-CA20-5EB6F02A2D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9485" y="941718"/>
            <a:ext cx="618140" cy="618140"/>
          </a:xfrm>
          <a:prstGeom prst="rect">
            <a:avLst/>
          </a:prstGeom>
        </p:spPr>
      </p:pic>
      <p:pic>
        <p:nvPicPr>
          <p:cNvPr id="22" name="Graphic 284" descr="Home with solid fill">
            <a:extLst>
              <a:ext uri="{FF2B5EF4-FFF2-40B4-BE49-F238E27FC236}">
                <a16:creationId xmlns:a16="http://schemas.microsoft.com/office/drawing/2014/main" id="{4A45466D-020A-B0E9-6A70-DA79DC569C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0096" y="1523015"/>
            <a:ext cx="618140" cy="618140"/>
          </a:xfrm>
          <a:prstGeom prst="rect">
            <a:avLst/>
          </a:prstGeom>
        </p:spPr>
      </p:pic>
      <p:pic>
        <p:nvPicPr>
          <p:cNvPr id="23" name="Graphic 284" descr="Home with solid fill">
            <a:extLst>
              <a:ext uri="{FF2B5EF4-FFF2-40B4-BE49-F238E27FC236}">
                <a16:creationId xmlns:a16="http://schemas.microsoft.com/office/drawing/2014/main" id="{D94E1511-B52E-A0BE-ED85-C4A5A0C389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3086" y="3314945"/>
            <a:ext cx="618140" cy="618140"/>
          </a:xfrm>
          <a:prstGeom prst="rect">
            <a:avLst/>
          </a:prstGeom>
        </p:spPr>
      </p:pic>
      <p:pic>
        <p:nvPicPr>
          <p:cNvPr id="24" name="Graphic 284" descr="Home with solid fill">
            <a:extLst>
              <a:ext uri="{FF2B5EF4-FFF2-40B4-BE49-F238E27FC236}">
                <a16:creationId xmlns:a16="http://schemas.microsoft.com/office/drawing/2014/main" id="{17C27CB7-1DBA-D713-7C2E-7DB8FA9E92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7887" y="3314945"/>
            <a:ext cx="618140" cy="618140"/>
          </a:xfrm>
          <a:prstGeom prst="rect">
            <a:avLst/>
          </a:prstGeom>
        </p:spPr>
      </p:pic>
      <p:pic>
        <p:nvPicPr>
          <p:cNvPr id="25" name="Graphic 284" descr="Home with solid fill">
            <a:extLst>
              <a:ext uri="{FF2B5EF4-FFF2-40B4-BE49-F238E27FC236}">
                <a16:creationId xmlns:a16="http://schemas.microsoft.com/office/drawing/2014/main" id="{499B60E7-C6E8-8888-5D47-DD67D0062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2688" y="3314945"/>
            <a:ext cx="618140" cy="618140"/>
          </a:xfrm>
          <a:prstGeom prst="rect">
            <a:avLst/>
          </a:prstGeom>
        </p:spPr>
      </p:pic>
      <p:pic>
        <p:nvPicPr>
          <p:cNvPr id="26" name="Graphic 284" descr="Home with solid fill">
            <a:extLst>
              <a:ext uri="{FF2B5EF4-FFF2-40B4-BE49-F238E27FC236}">
                <a16:creationId xmlns:a16="http://schemas.microsoft.com/office/drawing/2014/main" id="{078322C4-0488-7BEA-3FC6-7167E6855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9127" y="3314945"/>
            <a:ext cx="618140" cy="618140"/>
          </a:xfrm>
          <a:prstGeom prst="rect">
            <a:avLst/>
          </a:prstGeom>
        </p:spPr>
      </p:pic>
      <p:pic>
        <p:nvPicPr>
          <p:cNvPr id="27" name="Graphic 284" descr="Home with solid fill">
            <a:extLst>
              <a:ext uri="{FF2B5EF4-FFF2-40B4-BE49-F238E27FC236}">
                <a16:creationId xmlns:a16="http://schemas.microsoft.com/office/drawing/2014/main" id="{DDAA6544-DAEA-EF13-4059-6536B1DE17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3928" y="3314945"/>
            <a:ext cx="618140" cy="618140"/>
          </a:xfrm>
          <a:prstGeom prst="rect">
            <a:avLst/>
          </a:prstGeom>
        </p:spPr>
      </p:pic>
      <p:pic>
        <p:nvPicPr>
          <p:cNvPr id="28" name="Graphic 284" descr="Home with solid fill">
            <a:extLst>
              <a:ext uri="{FF2B5EF4-FFF2-40B4-BE49-F238E27FC236}">
                <a16:creationId xmlns:a16="http://schemas.microsoft.com/office/drawing/2014/main" id="{A519D965-5EF9-3941-B70F-A06F840D19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7686" y="3896242"/>
            <a:ext cx="618140" cy="618140"/>
          </a:xfrm>
          <a:prstGeom prst="rect">
            <a:avLst/>
          </a:prstGeom>
        </p:spPr>
      </p:pic>
      <p:pic>
        <p:nvPicPr>
          <p:cNvPr id="29" name="Graphic 284" descr="Home with solid fill">
            <a:extLst>
              <a:ext uri="{FF2B5EF4-FFF2-40B4-BE49-F238E27FC236}">
                <a16:creationId xmlns:a16="http://schemas.microsoft.com/office/drawing/2014/main" id="{69BBA83D-8055-8160-63FA-895471739F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32487" y="3896242"/>
            <a:ext cx="618140" cy="618140"/>
          </a:xfrm>
          <a:prstGeom prst="rect">
            <a:avLst/>
          </a:prstGeom>
        </p:spPr>
      </p:pic>
      <p:pic>
        <p:nvPicPr>
          <p:cNvPr id="30" name="Graphic 284" descr="Home with solid fill">
            <a:extLst>
              <a:ext uri="{FF2B5EF4-FFF2-40B4-BE49-F238E27FC236}">
                <a16:creationId xmlns:a16="http://schemas.microsoft.com/office/drawing/2014/main" id="{F54B229F-DD71-A5A6-72E5-79F43DB197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7288" y="3896242"/>
            <a:ext cx="618140" cy="618140"/>
          </a:xfrm>
          <a:prstGeom prst="rect">
            <a:avLst/>
          </a:prstGeom>
        </p:spPr>
      </p:pic>
      <p:pic>
        <p:nvPicPr>
          <p:cNvPr id="31" name="Graphic 284" descr="Home with solid fill">
            <a:extLst>
              <a:ext uri="{FF2B5EF4-FFF2-40B4-BE49-F238E27FC236}">
                <a16:creationId xmlns:a16="http://schemas.microsoft.com/office/drawing/2014/main" id="{C7390ADF-D770-39CF-681C-1326440BAC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3727" y="3896242"/>
            <a:ext cx="618140" cy="618140"/>
          </a:xfrm>
          <a:prstGeom prst="rect">
            <a:avLst/>
          </a:prstGeom>
        </p:spPr>
      </p:pic>
      <p:pic>
        <p:nvPicPr>
          <p:cNvPr id="32" name="Graphic 284" descr="Home with solid fill">
            <a:extLst>
              <a:ext uri="{FF2B5EF4-FFF2-40B4-BE49-F238E27FC236}">
                <a16:creationId xmlns:a16="http://schemas.microsoft.com/office/drawing/2014/main" id="{3E2CA684-03CD-05DB-FB4D-857DBEA24F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8528" y="3896242"/>
            <a:ext cx="618140" cy="618140"/>
          </a:xfrm>
          <a:prstGeom prst="rect">
            <a:avLst/>
          </a:prstGeom>
        </p:spPr>
      </p:pic>
      <p:pic>
        <p:nvPicPr>
          <p:cNvPr id="33" name="Graphic 284" descr="Home with solid fill">
            <a:extLst>
              <a:ext uri="{FF2B5EF4-FFF2-40B4-BE49-F238E27FC236}">
                <a16:creationId xmlns:a16="http://schemas.microsoft.com/office/drawing/2014/main" id="{1B89648D-7C87-AC15-E437-7E826FA6F2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4356" y="3314945"/>
            <a:ext cx="618140" cy="618140"/>
          </a:xfrm>
          <a:prstGeom prst="rect">
            <a:avLst/>
          </a:prstGeom>
        </p:spPr>
      </p:pic>
      <p:pic>
        <p:nvPicPr>
          <p:cNvPr id="34" name="Graphic 284" descr="Home with solid fill">
            <a:extLst>
              <a:ext uri="{FF2B5EF4-FFF2-40B4-BE49-F238E27FC236}">
                <a16:creationId xmlns:a16="http://schemas.microsoft.com/office/drawing/2014/main" id="{246ED476-B0DE-D4DC-4AE0-C88669CE72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4967" y="3896242"/>
            <a:ext cx="618140" cy="618140"/>
          </a:xfrm>
          <a:prstGeom prst="rect">
            <a:avLst/>
          </a:prstGeom>
        </p:spPr>
      </p:pic>
      <p:pic>
        <p:nvPicPr>
          <p:cNvPr id="35" name="Graphic 284" descr="Home with solid fill">
            <a:extLst>
              <a:ext uri="{FF2B5EF4-FFF2-40B4-BE49-F238E27FC236}">
                <a16:creationId xmlns:a16="http://schemas.microsoft.com/office/drawing/2014/main" id="{30CAAEF8-863B-012C-4317-5C299AA0FE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6736" y="4495577"/>
            <a:ext cx="618140" cy="618140"/>
          </a:xfrm>
          <a:prstGeom prst="rect">
            <a:avLst/>
          </a:prstGeom>
        </p:spPr>
      </p:pic>
      <p:pic>
        <p:nvPicPr>
          <p:cNvPr id="36" name="Graphic 284" descr="Home with solid fill">
            <a:extLst>
              <a:ext uri="{FF2B5EF4-FFF2-40B4-BE49-F238E27FC236}">
                <a16:creationId xmlns:a16="http://schemas.microsoft.com/office/drawing/2014/main" id="{172536EC-2A82-9780-5E1D-C70D201B4E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51537" y="4495577"/>
            <a:ext cx="618140" cy="618140"/>
          </a:xfrm>
          <a:prstGeom prst="rect">
            <a:avLst/>
          </a:prstGeom>
        </p:spPr>
      </p:pic>
      <p:pic>
        <p:nvPicPr>
          <p:cNvPr id="37" name="Graphic 284" descr="Home with solid fill">
            <a:extLst>
              <a:ext uri="{FF2B5EF4-FFF2-40B4-BE49-F238E27FC236}">
                <a16:creationId xmlns:a16="http://schemas.microsoft.com/office/drawing/2014/main" id="{1659D091-3627-E947-2E50-C8866523DE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6338" y="4495577"/>
            <a:ext cx="618140" cy="618140"/>
          </a:xfrm>
          <a:prstGeom prst="rect">
            <a:avLst/>
          </a:prstGeom>
        </p:spPr>
      </p:pic>
      <p:pic>
        <p:nvPicPr>
          <p:cNvPr id="38" name="Graphic 284" descr="Home with solid fill">
            <a:extLst>
              <a:ext uri="{FF2B5EF4-FFF2-40B4-BE49-F238E27FC236}">
                <a16:creationId xmlns:a16="http://schemas.microsoft.com/office/drawing/2014/main" id="{524A8852-B227-5294-88C4-CDCB44FA7C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2777" y="4495577"/>
            <a:ext cx="618140" cy="618140"/>
          </a:xfrm>
          <a:prstGeom prst="rect">
            <a:avLst/>
          </a:prstGeom>
        </p:spPr>
      </p:pic>
      <p:pic>
        <p:nvPicPr>
          <p:cNvPr id="39" name="Graphic 284" descr="Home with solid fill">
            <a:extLst>
              <a:ext uri="{FF2B5EF4-FFF2-40B4-BE49-F238E27FC236}">
                <a16:creationId xmlns:a16="http://schemas.microsoft.com/office/drawing/2014/main" id="{2ACDCC0E-AFB3-0775-D7CD-A826031175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7578" y="4495577"/>
            <a:ext cx="618140" cy="618140"/>
          </a:xfrm>
          <a:prstGeom prst="rect">
            <a:avLst/>
          </a:prstGeom>
        </p:spPr>
      </p:pic>
      <p:pic>
        <p:nvPicPr>
          <p:cNvPr id="40" name="Graphic 284" descr="Home with solid fill">
            <a:extLst>
              <a:ext uri="{FF2B5EF4-FFF2-40B4-BE49-F238E27FC236}">
                <a16:creationId xmlns:a16="http://schemas.microsoft.com/office/drawing/2014/main" id="{F27369E6-209A-254A-1E57-04E690A58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1336" y="5076874"/>
            <a:ext cx="618140" cy="618140"/>
          </a:xfrm>
          <a:prstGeom prst="rect">
            <a:avLst/>
          </a:prstGeom>
        </p:spPr>
      </p:pic>
      <p:pic>
        <p:nvPicPr>
          <p:cNvPr id="41" name="Graphic 284" descr="Home with solid fill">
            <a:extLst>
              <a:ext uri="{FF2B5EF4-FFF2-40B4-BE49-F238E27FC236}">
                <a16:creationId xmlns:a16="http://schemas.microsoft.com/office/drawing/2014/main" id="{4BCFDF5B-8BB6-B9C7-3F6F-39BE4D8FAF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76137" y="5076874"/>
            <a:ext cx="618140" cy="618140"/>
          </a:xfrm>
          <a:prstGeom prst="rect">
            <a:avLst/>
          </a:prstGeom>
        </p:spPr>
      </p:pic>
      <p:pic>
        <p:nvPicPr>
          <p:cNvPr id="42" name="Graphic 284" descr="Home with solid fill">
            <a:extLst>
              <a:ext uri="{FF2B5EF4-FFF2-40B4-BE49-F238E27FC236}">
                <a16:creationId xmlns:a16="http://schemas.microsoft.com/office/drawing/2014/main" id="{B5C54443-B321-4C38-267A-0E6B854321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90938" y="5076874"/>
            <a:ext cx="618140" cy="618140"/>
          </a:xfrm>
          <a:prstGeom prst="rect">
            <a:avLst/>
          </a:prstGeom>
        </p:spPr>
      </p:pic>
      <p:pic>
        <p:nvPicPr>
          <p:cNvPr id="43" name="Graphic 284" descr="Home with solid fill">
            <a:extLst>
              <a:ext uri="{FF2B5EF4-FFF2-40B4-BE49-F238E27FC236}">
                <a16:creationId xmlns:a16="http://schemas.microsoft.com/office/drawing/2014/main" id="{93BA6582-CAA1-64DE-10E1-B2572E9F7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7377" y="5076874"/>
            <a:ext cx="618140" cy="618140"/>
          </a:xfrm>
          <a:prstGeom prst="rect">
            <a:avLst/>
          </a:prstGeom>
        </p:spPr>
      </p:pic>
      <p:pic>
        <p:nvPicPr>
          <p:cNvPr id="44" name="Graphic 284" descr="Home with solid fill">
            <a:extLst>
              <a:ext uri="{FF2B5EF4-FFF2-40B4-BE49-F238E27FC236}">
                <a16:creationId xmlns:a16="http://schemas.microsoft.com/office/drawing/2014/main" id="{191475BB-748D-29E1-2F3E-75E400D47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178" y="5076874"/>
            <a:ext cx="618140" cy="618140"/>
          </a:xfrm>
          <a:prstGeom prst="rect">
            <a:avLst/>
          </a:prstGeom>
        </p:spPr>
      </p:pic>
      <p:pic>
        <p:nvPicPr>
          <p:cNvPr id="45" name="Graphic 284" descr="Home with solid fill">
            <a:extLst>
              <a:ext uri="{FF2B5EF4-FFF2-40B4-BE49-F238E27FC236}">
                <a16:creationId xmlns:a16="http://schemas.microsoft.com/office/drawing/2014/main" id="{A62D2B88-D2D1-879A-04D6-34BDEBB7B0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8006" y="4495577"/>
            <a:ext cx="618140" cy="618140"/>
          </a:xfrm>
          <a:prstGeom prst="rect">
            <a:avLst/>
          </a:prstGeom>
        </p:spPr>
      </p:pic>
      <p:pic>
        <p:nvPicPr>
          <p:cNvPr id="46" name="Graphic 284" descr="Home with solid fill">
            <a:extLst>
              <a:ext uri="{FF2B5EF4-FFF2-40B4-BE49-F238E27FC236}">
                <a16:creationId xmlns:a16="http://schemas.microsoft.com/office/drawing/2014/main" id="{2B2978CE-AB8B-EE95-698F-F99925E726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18617" y="5076874"/>
            <a:ext cx="618140" cy="618140"/>
          </a:xfrm>
          <a:prstGeom prst="rect">
            <a:avLst/>
          </a:prstGeom>
        </p:spPr>
      </p:pic>
      <p:pic>
        <p:nvPicPr>
          <p:cNvPr id="47" name="Graphic 284" descr="Home with solid fill">
            <a:extLst>
              <a:ext uri="{FF2B5EF4-FFF2-40B4-BE49-F238E27FC236}">
                <a16:creationId xmlns:a16="http://schemas.microsoft.com/office/drawing/2014/main" id="{724E5455-6129-14B7-0625-8D539590C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2448" y="5628576"/>
            <a:ext cx="618140" cy="618140"/>
          </a:xfrm>
          <a:prstGeom prst="rect">
            <a:avLst/>
          </a:prstGeom>
        </p:spPr>
      </p:pic>
      <p:pic>
        <p:nvPicPr>
          <p:cNvPr id="48" name="Graphic 284" descr="Home with solid fill">
            <a:extLst>
              <a:ext uri="{FF2B5EF4-FFF2-40B4-BE49-F238E27FC236}">
                <a16:creationId xmlns:a16="http://schemas.microsoft.com/office/drawing/2014/main" id="{7C1D04F7-560F-CECC-CE91-B63C73EEB7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7249" y="5628576"/>
            <a:ext cx="618140" cy="618140"/>
          </a:xfrm>
          <a:prstGeom prst="rect">
            <a:avLst/>
          </a:prstGeom>
        </p:spPr>
      </p:pic>
      <p:pic>
        <p:nvPicPr>
          <p:cNvPr id="49" name="Graphic 284" descr="Home with solid fill">
            <a:extLst>
              <a:ext uri="{FF2B5EF4-FFF2-40B4-BE49-F238E27FC236}">
                <a16:creationId xmlns:a16="http://schemas.microsoft.com/office/drawing/2014/main" id="{04AAE81C-C3D8-90D6-04B1-992BF3C450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2050" y="5628576"/>
            <a:ext cx="618140" cy="618140"/>
          </a:xfrm>
          <a:prstGeom prst="rect">
            <a:avLst/>
          </a:prstGeom>
        </p:spPr>
      </p:pic>
      <p:pic>
        <p:nvPicPr>
          <p:cNvPr id="50" name="Graphic 284" descr="Home with solid fill">
            <a:extLst>
              <a:ext uri="{FF2B5EF4-FFF2-40B4-BE49-F238E27FC236}">
                <a16:creationId xmlns:a16="http://schemas.microsoft.com/office/drawing/2014/main" id="{0222DC69-F604-4C80-3669-CB2739131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8489" y="5628576"/>
            <a:ext cx="618140" cy="618140"/>
          </a:xfrm>
          <a:prstGeom prst="rect">
            <a:avLst/>
          </a:prstGeom>
        </p:spPr>
      </p:pic>
      <p:pic>
        <p:nvPicPr>
          <p:cNvPr id="51" name="Graphic 284" descr="Home with solid fill">
            <a:extLst>
              <a:ext uri="{FF2B5EF4-FFF2-40B4-BE49-F238E27FC236}">
                <a16:creationId xmlns:a16="http://schemas.microsoft.com/office/drawing/2014/main" id="{98FEEDAD-DCDB-D5CB-4009-8E52DECD83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3290" y="5628576"/>
            <a:ext cx="618140" cy="618140"/>
          </a:xfrm>
          <a:prstGeom prst="rect">
            <a:avLst/>
          </a:prstGeom>
        </p:spPr>
      </p:pic>
      <p:pic>
        <p:nvPicPr>
          <p:cNvPr id="52" name="Graphic 284" descr="Home with solid fill">
            <a:extLst>
              <a:ext uri="{FF2B5EF4-FFF2-40B4-BE49-F238E27FC236}">
                <a16:creationId xmlns:a16="http://schemas.microsoft.com/office/drawing/2014/main" id="{0E238E85-2C38-6610-D394-31D4095DB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3718" y="5628576"/>
            <a:ext cx="618140" cy="618140"/>
          </a:xfrm>
          <a:prstGeom prst="rect">
            <a:avLst/>
          </a:prstGeom>
        </p:spPr>
      </p:pic>
      <p:grpSp>
        <p:nvGrpSpPr>
          <p:cNvPr id="53" name="Group 52">
            <a:extLst>
              <a:ext uri="{FF2B5EF4-FFF2-40B4-BE49-F238E27FC236}">
                <a16:creationId xmlns:a16="http://schemas.microsoft.com/office/drawing/2014/main" id="{BE2246A8-E602-CACB-2803-C08D82050420}"/>
              </a:ext>
            </a:extLst>
          </p:cNvPr>
          <p:cNvGrpSpPr/>
          <p:nvPr/>
        </p:nvGrpSpPr>
        <p:grpSpPr>
          <a:xfrm>
            <a:off x="1260482" y="5846784"/>
            <a:ext cx="438083" cy="409799"/>
            <a:chOff x="0" y="0"/>
            <a:chExt cx="776314" cy="876285"/>
          </a:xfrm>
        </p:grpSpPr>
        <p:pic>
          <p:nvPicPr>
            <p:cNvPr id="54" name="Graphic 271" descr="Family with two children with solid fill">
              <a:extLst>
                <a:ext uri="{FF2B5EF4-FFF2-40B4-BE49-F238E27FC236}">
                  <a16:creationId xmlns:a16="http://schemas.microsoft.com/office/drawing/2014/main" id="{9D092684-3768-3FEA-92A2-02D226D686E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5" name="Graphic 288" descr="Family with two children with solid fill">
              <a:extLst>
                <a:ext uri="{FF2B5EF4-FFF2-40B4-BE49-F238E27FC236}">
                  <a16:creationId xmlns:a16="http://schemas.microsoft.com/office/drawing/2014/main" id="{7744115C-B6E6-C825-A435-2D42F6B25C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56" name="Group 55">
              <a:extLst>
                <a:ext uri="{FF2B5EF4-FFF2-40B4-BE49-F238E27FC236}">
                  <a16:creationId xmlns:a16="http://schemas.microsoft.com/office/drawing/2014/main" id="{CF1CB8EB-A12F-F583-0A40-BF77997AF39B}"/>
                </a:ext>
              </a:extLst>
            </p:cNvPr>
            <p:cNvGrpSpPr/>
            <p:nvPr/>
          </p:nvGrpSpPr>
          <p:grpSpPr>
            <a:xfrm>
              <a:off x="606648" y="6642"/>
              <a:ext cx="169666" cy="869643"/>
              <a:chOff x="0" y="0"/>
              <a:chExt cx="169666" cy="869643"/>
            </a:xfrm>
          </p:grpSpPr>
          <p:pic>
            <p:nvPicPr>
              <p:cNvPr id="57" name="Graphic 315" descr="Family with two children with solid fill">
                <a:extLst>
                  <a:ext uri="{FF2B5EF4-FFF2-40B4-BE49-F238E27FC236}">
                    <a16:creationId xmlns:a16="http://schemas.microsoft.com/office/drawing/2014/main" id="{277BF1B1-AE10-95E1-9E17-A55D9E010EF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8" name="Graphic 316" descr="Family with two children with solid fill">
                <a:extLst>
                  <a:ext uri="{FF2B5EF4-FFF2-40B4-BE49-F238E27FC236}">
                    <a16:creationId xmlns:a16="http://schemas.microsoft.com/office/drawing/2014/main" id="{20B248CA-E648-63A4-BBA4-C5D0C103A65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60" name="Group 59">
            <a:extLst>
              <a:ext uri="{FF2B5EF4-FFF2-40B4-BE49-F238E27FC236}">
                <a16:creationId xmlns:a16="http://schemas.microsoft.com/office/drawing/2014/main" id="{6F9D2981-96FC-A045-85EB-19884B55B2F1}"/>
              </a:ext>
            </a:extLst>
          </p:cNvPr>
          <p:cNvGrpSpPr/>
          <p:nvPr/>
        </p:nvGrpSpPr>
        <p:grpSpPr>
          <a:xfrm>
            <a:off x="2370104" y="5489372"/>
            <a:ext cx="494749" cy="405351"/>
            <a:chOff x="0" y="0"/>
            <a:chExt cx="876731" cy="866775"/>
          </a:xfrm>
        </p:grpSpPr>
        <p:pic>
          <p:nvPicPr>
            <p:cNvPr id="61" name="Graphic 267" descr="Family with two children with solid fill">
              <a:extLst>
                <a:ext uri="{FF2B5EF4-FFF2-40B4-BE49-F238E27FC236}">
                  <a16:creationId xmlns:a16="http://schemas.microsoft.com/office/drawing/2014/main" id="{280A44B4-165C-52AA-F858-7FC09507975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62" name="Graphic 15" descr="Family with two children with solid fill">
              <a:extLst>
                <a:ext uri="{FF2B5EF4-FFF2-40B4-BE49-F238E27FC236}">
                  <a16:creationId xmlns:a16="http://schemas.microsoft.com/office/drawing/2014/main" id="{E9D57C46-876A-0A3B-0DCD-F9A76077370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63" name="Group 62">
            <a:extLst>
              <a:ext uri="{FF2B5EF4-FFF2-40B4-BE49-F238E27FC236}">
                <a16:creationId xmlns:a16="http://schemas.microsoft.com/office/drawing/2014/main" id="{3A2DE2E2-66BC-5438-D005-ED01C04BA69D}"/>
              </a:ext>
            </a:extLst>
          </p:cNvPr>
          <p:cNvGrpSpPr/>
          <p:nvPr/>
        </p:nvGrpSpPr>
        <p:grpSpPr>
          <a:xfrm>
            <a:off x="837869" y="5480245"/>
            <a:ext cx="562719" cy="407287"/>
            <a:chOff x="0" y="0"/>
            <a:chExt cx="997178" cy="870913"/>
          </a:xfrm>
        </p:grpSpPr>
        <p:pic>
          <p:nvPicPr>
            <p:cNvPr id="941" name="Graphic 19" descr="Family with two children with solid fill">
              <a:extLst>
                <a:ext uri="{FF2B5EF4-FFF2-40B4-BE49-F238E27FC236}">
                  <a16:creationId xmlns:a16="http://schemas.microsoft.com/office/drawing/2014/main" id="{11A0BABB-2094-7100-E5C4-536CBA3A51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943" name="Group 942">
              <a:extLst>
                <a:ext uri="{FF2B5EF4-FFF2-40B4-BE49-F238E27FC236}">
                  <a16:creationId xmlns:a16="http://schemas.microsoft.com/office/drawing/2014/main" id="{99BE2D7C-10D6-553B-ACB8-66C1BA6A273A}"/>
                </a:ext>
              </a:extLst>
            </p:cNvPr>
            <p:cNvGrpSpPr/>
            <p:nvPr/>
          </p:nvGrpSpPr>
          <p:grpSpPr>
            <a:xfrm>
              <a:off x="827512" y="0"/>
              <a:ext cx="169666" cy="869643"/>
              <a:chOff x="0" y="0"/>
              <a:chExt cx="169666" cy="869643"/>
            </a:xfrm>
          </p:grpSpPr>
          <p:pic>
            <p:nvPicPr>
              <p:cNvPr id="945" name="Graphic 21" descr="Family with two children with solid fill">
                <a:extLst>
                  <a:ext uri="{FF2B5EF4-FFF2-40B4-BE49-F238E27FC236}">
                    <a16:creationId xmlns:a16="http://schemas.microsoft.com/office/drawing/2014/main" id="{A9FC5F9D-BDF7-CBD1-662D-578737A4AA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47" name="Graphic 22" descr="Family with two children with solid fill">
                <a:extLst>
                  <a:ext uri="{FF2B5EF4-FFF2-40B4-BE49-F238E27FC236}">
                    <a16:creationId xmlns:a16="http://schemas.microsoft.com/office/drawing/2014/main" id="{B0BCBFB6-AFA2-243A-9CEF-9ECBC86D75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48" name="Graphic 26" descr="Family with two children with solid fill">
            <a:extLst>
              <a:ext uri="{FF2B5EF4-FFF2-40B4-BE49-F238E27FC236}">
                <a16:creationId xmlns:a16="http://schemas.microsoft.com/office/drawing/2014/main" id="{CCAEB3D9-223C-E477-97B7-D8CB22A5A66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71836" y="5499155"/>
            <a:ext cx="369804" cy="405351"/>
          </a:xfrm>
          <a:prstGeom prst="rect">
            <a:avLst/>
          </a:prstGeom>
          <a:ln>
            <a:noFill/>
          </a:ln>
          <a:extLst>
            <a:ext uri="{53640926-AAD7-44D8-BBD7-CCE9431645EC}">
              <a14:shadowObscured xmlns:a14="http://schemas.microsoft.com/office/drawing/2010/main"/>
            </a:ext>
          </a:extLst>
        </p:spPr>
      </p:pic>
      <p:pic>
        <p:nvPicPr>
          <p:cNvPr id="449" name="Graphic 29" descr="Family with two children with solid fill">
            <a:extLst>
              <a:ext uri="{FF2B5EF4-FFF2-40B4-BE49-F238E27FC236}">
                <a16:creationId xmlns:a16="http://schemas.microsoft.com/office/drawing/2014/main" id="{7415F811-AC2E-F7C0-71CD-67F1FACB90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20958" y="5481968"/>
            <a:ext cx="469422" cy="405351"/>
          </a:xfrm>
          <a:prstGeom prst="rect">
            <a:avLst/>
          </a:prstGeom>
        </p:spPr>
      </p:pic>
      <p:grpSp>
        <p:nvGrpSpPr>
          <p:cNvPr id="450" name="Group 449">
            <a:extLst>
              <a:ext uri="{FF2B5EF4-FFF2-40B4-BE49-F238E27FC236}">
                <a16:creationId xmlns:a16="http://schemas.microsoft.com/office/drawing/2014/main" id="{A0CDAB3C-E913-7DA7-0505-2E561A342090}"/>
              </a:ext>
            </a:extLst>
          </p:cNvPr>
          <p:cNvGrpSpPr/>
          <p:nvPr/>
        </p:nvGrpSpPr>
        <p:grpSpPr>
          <a:xfrm>
            <a:off x="3854277" y="5493373"/>
            <a:ext cx="438083" cy="409799"/>
            <a:chOff x="0" y="0"/>
            <a:chExt cx="776314" cy="876285"/>
          </a:xfrm>
        </p:grpSpPr>
        <p:pic>
          <p:nvPicPr>
            <p:cNvPr id="451" name="Graphic 271" descr="Family with two children with solid fill">
              <a:extLst>
                <a:ext uri="{FF2B5EF4-FFF2-40B4-BE49-F238E27FC236}">
                  <a16:creationId xmlns:a16="http://schemas.microsoft.com/office/drawing/2014/main" id="{FB69626C-B8F1-DF81-3A2E-9E0A8667703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452" name="Graphic 288" descr="Family with two children with solid fill">
              <a:extLst>
                <a:ext uri="{FF2B5EF4-FFF2-40B4-BE49-F238E27FC236}">
                  <a16:creationId xmlns:a16="http://schemas.microsoft.com/office/drawing/2014/main" id="{C4191A1A-086F-325F-1720-EEB822849B5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453" name="Group 452">
              <a:extLst>
                <a:ext uri="{FF2B5EF4-FFF2-40B4-BE49-F238E27FC236}">
                  <a16:creationId xmlns:a16="http://schemas.microsoft.com/office/drawing/2014/main" id="{D098188E-2241-C277-C34B-F83F0DC79C61}"/>
                </a:ext>
              </a:extLst>
            </p:cNvPr>
            <p:cNvGrpSpPr/>
            <p:nvPr/>
          </p:nvGrpSpPr>
          <p:grpSpPr>
            <a:xfrm>
              <a:off x="606648" y="6642"/>
              <a:ext cx="169666" cy="869643"/>
              <a:chOff x="0" y="0"/>
              <a:chExt cx="169666" cy="869643"/>
            </a:xfrm>
          </p:grpSpPr>
          <p:pic>
            <p:nvPicPr>
              <p:cNvPr id="454" name="Graphic 315" descr="Family with two children with solid fill">
                <a:extLst>
                  <a:ext uri="{FF2B5EF4-FFF2-40B4-BE49-F238E27FC236}">
                    <a16:creationId xmlns:a16="http://schemas.microsoft.com/office/drawing/2014/main" id="{9DB4E8F4-B62F-03AE-7430-3054AEF369E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55" name="Graphic 316" descr="Family with two children with solid fill">
                <a:extLst>
                  <a:ext uri="{FF2B5EF4-FFF2-40B4-BE49-F238E27FC236}">
                    <a16:creationId xmlns:a16="http://schemas.microsoft.com/office/drawing/2014/main" id="{87A90F29-2D2C-13F7-A6DB-26A543C40DA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475" name="Group 474">
            <a:extLst>
              <a:ext uri="{FF2B5EF4-FFF2-40B4-BE49-F238E27FC236}">
                <a16:creationId xmlns:a16="http://schemas.microsoft.com/office/drawing/2014/main" id="{E5ED3286-E6B5-A72A-7097-831C323176E3}"/>
              </a:ext>
            </a:extLst>
          </p:cNvPr>
          <p:cNvGrpSpPr/>
          <p:nvPr/>
        </p:nvGrpSpPr>
        <p:grpSpPr>
          <a:xfrm>
            <a:off x="5270351" y="5466997"/>
            <a:ext cx="562719" cy="407287"/>
            <a:chOff x="0" y="0"/>
            <a:chExt cx="997178" cy="870913"/>
          </a:xfrm>
        </p:grpSpPr>
        <p:pic>
          <p:nvPicPr>
            <p:cNvPr id="476" name="Graphic 19" descr="Family with two children with solid fill">
              <a:extLst>
                <a:ext uri="{FF2B5EF4-FFF2-40B4-BE49-F238E27FC236}">
                  <a16:creationId xmlns:a16="http://schemas.microsoft.com/office/drawing/2014/main" id="{52E9625E-6A8A-86F0-0FC1-73994D54A7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478" name="Group 477">
              <a:extLst>
                <a:ext uri="{FF2B5EF4-FFF2-40B4-BE49-F238E27FC236}">
                  <a16:creationId xmlns:a16="http://schemas.microsoft.com/office/drawing/2014/main" id="{E01DB9CC-C283-2D37-7A45-E550333642B2}"/>
                </a:ext>
              </a:extLst>
            </p:cNvPr>
            <p:cNvGrpSpPr/>
            <p:nvPr/>
          </p:nvGrpSpPr>
          <p:grpSpPr>
            <a:xfrm>
              <a:off x="827512" y="0"/>
              <a:ext cx="169666" cy="869643"/>
              <a:chOff x="0" y="0"/>
              <a:chExt cx="169666" cy="869643"/>
            </a:xfrm>
          </p:grpSpPr>
          <p:pic>
            <p:nvPicPr>
              <p:cNvPr id="479" name="Graphic 21" descr="Family with two children with solid fill">
                <a:extLst>
                  <a:ext uri="{FF2B5EF4-FFF2-40B4-BE49-F238E27FC236}">
                    <a16:creationId xmlns:a16="http://schemas.microsoft.com/office/drawing/2014/main" id="{A1244429-BDC0-48F5-023B-CA6A2F4280D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480" name="Graphic 22" descr="Family with two children with solid fill">
                <a:extLst>
                  <a:ext uri="{FF2B5EF4-FFF2-40B4-BE49-F238E27FC236}">
                    <a16:creationId xmlns:a16="http://schemas.microsoft.com/office/drawing/2014/main" id="{80AF3FC7-EB1E-5C72-9932-F09A6B3D3DA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481" name="Graphic 26" descr="Family with two children with solid fill">
            <a:extLst>
              <a:ext uri="{FF2B5EF4-FFF2-40B4-BE49-F238E27FC236}">
                <a16:creationId xmlns:a16="http://schemas.microsoft.com/office/drawing/2014/main" id="{6E09BAF0-3378-A41D-2D60-8ED6B65EC2B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58513" y="5473414"/>
            <a:ext cx="369804" cy="405351"/>
          </a:xfrm>
          <a:prstGeom prst="rect">
            <a:avLst/>
          </a:prstGeom>
          <a:ln>
            <a:noFill/>
          </a:ln>
          <a:extLst>
            <a:ext uri="{53640926-AAD7-44D8-BBD7-CCE9431645EC}">
              <a14:shadowObscured xmlns:a14="http://schemas.microsoft.com/office/drawing/2010/main"/>
            </a:ext>
          </a:extLst>
        </p:spPr>
      </p:pic>
      <p:grpSp>
        <p:nvGrpSpPr>
          <p:cNvPr id="493" name="Group 492">
            <a:extLst>
              <a:ext uri="{FF2B5EF4-FFF2-40B4-BE49-F238E27FC236}">
                <a16:creationId xmlns:a16="http://schemas.microsoft.com/office/drawing/2014/main" id="{F9F8C0EB-5581-4D25-6B72-CDEEB03833A7}"/>
              </a:ext>
            </a:extLst>
          </p:cNvPr>
          <p:cNvGrpSpPr/>
          <p:nvPr/>
        </p:nvGrpSpPr>
        <p:grpSpPr>
          <a:xfrm>
            <a:off x="1682199" y="5484180"/>
            <a:ext cx="438083" cy="409799"/>
            <a:chOff x="0" y="0"/>
            <a:chExt cx="776314" cy="876285"/>
          </a:xfrm>
        </p:grpSpPr>
        <p:pic>
          <p:nvPicPr>
            <p:cNvPr id="497" name="Graphic 271" descr="Family with two children with solid fill">
              <a:extLst>
                <a:ext uri="{FF2B5EF4-FFF2-40B4-BE49-F238E27FC236}">
                  <a16:creationId xmlns:a16="http://schemas.microsoft.com/office/drawing/2014/main" id="{B5895908-B0E9-DFD2-6B64-409BEC9A840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00" name="Graphic 288" descr="Family with two children with solid fill">
              <a:extLst>
                <a:ext uri="{FF2B5EF4-FFF2-40B4-BE49-F238E27FC236}">
                  <a16:creationId xmlns:a16="http://schemas.microsoft.com/office/drawing/2014/main" id="{D1EB68C8-FD29-553E-E2F9-E350689E2DE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502" name="Group 501">
              <a:extLst>
                <a:ext uri="{FF2B5EF4-FFF2-40B4-BE49-F238E27FC236}">
                  <a16:creationId xmlns:a16="http://schemas.microsoft.com/office/drawing/2014/main" id="{C08B3089-2626-1EE1-62D9-11FAF469A1A3}"/>
                </a:ext>
              </a:extLst>
            </p:cNvPr>
            <p:cNvGrpSpPr/>
            <p:nvPr/>
          </p:nvGrpSpPr>
          <p:grpSpPr>
            <a:xfrm>
              <a:off x="606648" y="6642"/>
              <a:ext cx="169666" cy="869643"/>
              <a:chOff x="0" y="0"/>
              <a:chExt cx="169666" cy="869643"/>
            </a:xfrm>
          </p:grpSpPr>
          <p:pic>
            <p:nvPicPr>
              <p:cNvPr id="503" name="Graphic 315" descr="Family with two children with solid fill">
                <a:extLst>
                  <a:ext uri="{FF2B5EF4-FFF2-40B4-BE49-F238E27FC236}">
                    <a16:creationId xmlns:a16="http://schemas.microsoft.com/office/drawing/2014/main" id="{F0EC1486-9B8F-ED35-88C3-053768B7797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04" name="Graphic 316" descr="Family with two children with solid fill">
                <a:extLst>
                  <a:ext uri="{FF2B5EF4-FFF2-40B4-BE49-F238E27FC236}">
                    <a16:creationId xmlns:a16="http://schemas.microsoft.com/office/drawing/2014/main" id="{C568C80A-3266-05AA-5973-73E72146EDB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505" name="Group 504">
            <a:extLst>
              <a:ext uri="{FF2B5EF4-FFF2-40B4-BE49-F238E27FC236}">
                <a16:creationId xmlns:a16="http://schemas.microsoft.com/office/drawing/2014/main" id="{97A91F1C-7D7E-D792-257B-86197F5CFBEC}"/>
              </a:ext>
            </a:extLst>
          </p:cNvPr>
          <p:cNvGrpSpPr/>
          <p:nvPr/>
        </p:nvGrpSpPr>
        <p:grpSpPr>
          <a:xfrm>
            <a:off x="1962094" y="5156649"/>
            <a:ext cx="494749" cy="405351"/>
            <a:chOff x="0" y="0"/>
            <a:chExt cx="876731" cy="866775"/>
          </a:xfrm>
        </p:grpSpPr>
        <p:pic>
          <p:nvPicPr>
            <p:cNvPr id="506" name="Graphic 267" descr="Family with two children with solid fill">
              <a:extLst>
                <a:ext uri="{FF2B5EF4-FFF2-40B4-BE49-F238E27FC236}">
                  <a16:creationId xmlns:a16="http://schemas.microsoft.com/office/drawing/2014/main" id="{C1A0BE34-9933-E268-EF68-01DFAEBED5C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07" name="Graphic 15" descr="Family with two children with solid fill">
              <a:extLst>
                <a:ext uri="{FF2B5EF4-FFF2-40B4-BE49-F238E27FC236}">
                  <a16:creationId xmlns:a16="http://schemas.microsoft.com/office/drawing/2014/main" id="{662EEBF1-D68A-8B21-4CBD-3F2688D95B4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508" name="Group 507">
            <a:extLst>
              <a:ext uri="{FF2B5EF4-FFF2-40B4-BE49-F238E27FC236}">
                <a16:creationId xmlns:a16="http://schemas.microsoft.com/office/drawing/2014/main" id="{1F624BF1-1EBA-3D85-0409-FBD4D7ECA8D6}"/>
              </a:ext>
            </a:extLst>
          </p:cNvPr>
          <p:cNvGrpSpPr/>
          <p:nvPr/>
        </p:nvGrpSpPr>
        <p:grpSpPr>
          <a:xfrm>
            <a:off x="429859" y="5147522"/>
            <a:ext cx="562719" cy="407287"/>
            <a:chOff x="0" y="0"/>
            <a:chExt cx="997178" cy="870913"/>
          </a:xfrm>
        </p:grpSpPr>
        <p:pic>
          <p:nvPicPr>
            <p:cNvPr id="509" name="Graphic 19" descr="Family with two children with solid fill">
              <a:extLst>
                <a:ext uri="{FF2B5EF4-FFF2-40B4-BE49-F238E27FC236}">
                  <a16:creationId xmlns:a16="http://schemas.microsoft.com/office/drawing/2014/main" id="{414E60A6-4A86-800F-FC62-7D410DAD4C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510" name="Group 509">
              <a:extLst>
                <a:ext uri="{FF2B5EF4-FFF2-40B4-BE49-F238E27FC236}">
                  <a16:creationId xmlns:a16="http://schemas.microsoft.com/office/drawing/2014/main" id="{364C897C-ED79-C530-A697-C0F973F2F2B9}"/>
                </a:ext>
              </a:extLst>
            </p:cNvPr>
            <p:cNvGrpSpPr/>
            <p:nvPr/>
          </p:nvGrpSpPr>
          <p:grpSpPr>
            <a:xfrm>
              <a:off x="827512" y="0"/>
              <a:ext cx="169666" cy="869643"/>
              <a:chOff x="0" y="0"/>
              <a:chExt cx="169666" cy="869643"/>
            </a:xfrm>
          </p:grpSpPr>
          <p:pic>
            <p:nvPicPr>
              <p:cNvPr id="511" name="Graphic 21" descr="Family with two children with solid fill">
                <a:extLst>
                  <a:ext uri="{FF2B5EF4-FFF2-40B4-BE49-F238E27FC236}">
                    <a16:creationId xmlns:a16="http://schemas.microsoft.com/office/drawing/2014/main" id="{F0366462-F364-AF20-3222-54343DE8AC9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512" name="Graphic 22" descr="Family with two children with solid fill">
                <a:extLst>
                  <a:ext uri="{FF2B5EF4-FFF2-40B4-BE49-F238E27FC236}">
                    <a16:creationId xmlns:a16="http://schemas.microsoft.com/office/drawing/2014/main" id="{D38D2918-50EC-2B89-08C9-45F6A21F1C0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526" name="Graphic 26" descr="Family with two children with solid fill">
            <a:extLst>
              <a:ext uri="{FF2B5EF4-FFF2-40B4-BE49-F238E27FC236}">
                <a16:creationId xmlns:a16="http://schemas.microsoft.com/office/drawing/2014/main" id="{0FE8E1FF-BED4-7E79-F5F1-9666EB703B7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63826" y="5166432"/>
            <a:ext cx="369804" cy="405351"/>
          </a:xfrm>
          <a:prstGeom prst="rect">
            <a:avLst/>
          </a:prstGeom>
          <a:ln>
            <a:noFill/>
          </a:ln>
          <a:extLst>
            <a:ext uri="{53640926-AAD7-44D8-BBD7-CCE9431645EC}">
              <a14:shadowObscured xmlns:a14="http://schemas.microsoft.com/office/drawing/2010/main"/>
            </a:ext>
          </a:extLst>
        </p:spPr>
      </p:pic>
      <p:pic>
        <p:nvPicPr>
          <p:cNvPr id="527" name="Graphic 29" descr="Family with two children with solid fill">
            <a:extLst>
              <a:ext uri="{FF2B5EF4-FFF2-40B4-BE49-F238E27FC236}">
                <a16:creationId xmlns:a16="http://schemas.microsoft.com/office/drawing/2014/main" id="{FE2E21E2-1448-5BC3-D27A-8ECDB5F190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12948" y="5149245"/>
            <a:ext cx="469422" cy="405351"/>
          </a:xfrm>
          <a:prstGeom prst="rect">
            <a:avLst/>
          </a:prstGeom>
        </p:spPr>
      </p:pic>
      <p:grpSp>
        <p:nvGrpSpPr>
          <p:cNvPr id="528" name="Group 527">
            <a:extLst>
              <a:ext uri="{FF2B5EF4-FFF2-40B4-BE49-F238E27FC236}">
                <a16:creationId xmlns:a16="http://schemas.microsoft.com/office/drawing/2014/main" id="{C85CA3B5-F9F2-C530-32D0-312E3B50387A}"/>
              </a:ext>
            </a:extLst>
          </p:cNvPr>
          <p:cNvGrpSpPr/>
          <p:nvPr/>
        </p:nvGrpSpPr>
        <p:grpSpPr>
          <a:xfrm>
            <a:off x="3446267" y="5160650"/>
            <a:ext cx="438083" cy="409799"/>
            <a:chOff x="0" y="0"/>
            <a:chExt cx="776314" cy="876285"/>
          </a:xfrm>
        </p:grpSpPr>
        <p:pic>
          <p:nvPicPr>
            <p:cNvPr id="529" name="Graphic 271" descr="Family with two children with solid fill">
              <a:extLst>
                <a:ext uri="{FF2B5EF4-FFF2-40B4-BE49-F238E27FC236}">
                  <a16:creationId xmlns:a16="http://schemas.microsoft.com/office/drawing/2014/main" id="{6E26F648-B727-97AE-3026-10F968A01B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30" name="Graphic 288" descr="Family with two children with solid fill">
              <a:extLst>
                <a:ext uri="{FF2B5EF4-FFF2-40B4-BE49-F238E27FC236}">
                  <a16:creationId xmlns:a16="http://schemas.microsoft.com/office/drawing/2014/main" id="{3A0C2843-51A1-1935-D14D-50909A5EBD1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569" name="Group 568">
              <a:extLst>
                <a:ext uri="{FF2B5EF4-FFF2-40B4-BE49-F238E27FC236}">
                  <a16:creationId xmlns:a16="http://schemas.microsoft.com/office/drawing/2014/main" id="{C284C39B-A60E-32E8-053F-18EF2609F15C}"/>
                </a:ext>
              </a:extLst>
            </p:cNvPr>
            <p:cNvGrpSpPr/>
            <p:nvPr/>
          </p:nvGrpSpPr>
          <p:grpSpPr>
            <a:xfrm>
              <a:off x="606648" y="6642"/>
              <a:ext cx="169666" cy="869643"/>
              <a:chOff x="0" y="0"/>
              <a:chExt cx="169666" cy="869643"/>
            </a:xfrm>
          </p:grpSpPr>
          <p:pic>
            <p:nvPicPr>
              <p:cNvPr id="573" name="Graphic 315" descr="Family with two children with solid fill">
                <a:extLst>
                  <a:ext uri="{FF2B5EF4-FFF2-40B4-BE49-F238E27FC236}">
                    <a16:creationId xmlns:a16="http://schemas.microsoft.com/office/drawing/2014/main" id="{9D69A49A-E92F-25A6-E2A4-E23B0C2EFDA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60" name="Graphic 316" descr="Family with two children with solid fill">
                <a:extLst>
                  <a:ext uri="{FF2B5EF4-FFF2-40B4-BE49-F238E27FC236}">
                    <a16:creationId xmlns:a16="http://schemas.microsoft.com/office/drawing/2014/main" id="{8752F504-F4B3-BAB1-CF65-64B9EE780DF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961" name="Group 960">
            <a:extLst>
              <a:ext uri="{FF2B5EF4-FFF2-40B4-BE49-F238E27FC236}">
                <a16:creationId xmlns:a16="http://schemas.microsoft.com/office/drawing/2014/main" id="{896FACDE-139E-DBFB-3A0A-FE27C55C2C96}"/>
              </a:ext>
            </a:extLst>
          </p:cNvPr>
          <p:cNvGrpSpPr/>
          <p:nvPr/>
        </p:nvGrpSpPr>
        <p:grpSpPr>
          <a:xfrm>
            <a:off x="5729571" y="5136507"/>
            <a:ext cx="494749" cy="405351"/>
            <a:chOff x="0" y="0"/>
            <a:chExt cx="876731" cy="866775"/>
          </a:xfrm>
        </p:grpSpPr>
        <p:pic>
          <p:nvPicPr>
            <p:cNvPr id="962" name="Graphic 267" descr="Family with two children with solid fill">
              <a:extLst>
                <a:ext uri="{FF2B5EF4-FFF2-40B4-BE49-F238E27FC236}">
                  <a16:creationId xmlns:a16="http://schemas.microsoft.com/office/drawing/2014/main" id="{EDE19767-5376-F2FF-2C20-54F84E25A07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63" name="Graphic 15" descr="Family with two children with solid fill">
              <a:extLst>
                <a:ext uri="{FF2B5EF4-FFF2-40B4-BE49-F238E27FC236}">
                  <a16:creationId xmlns:a16="http://schemas.microsoft.com/office/drawing/2014/main" id="{BB2472AE-A143-E7A5-EAA6-BCFE281C3E9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964" name="Group 963">
            <a:extLst>
              <a:ext uri="{FF2B5EF4-FFF2-40B4-BE49-F238E27FC236}">
                <a16:creationId xmlns:a16="http://schemas.microsoft.com/office/drawing/2014/main" id="{D1ADE7B2-0F59-D1ED-C7A2-7537052C1483}"/>
              </a:ext>
            </a:extLst>
          </p:cNvPr>
          <p:cNvGrpSpPr/>
          <p:nvPr/>
        </p:nvGrpSpPr>
        <p:grpSpPr>
          <a:xfrm>
            <a:off x="4862341" y="5134274"/>
            <a:ext cx="562719" cy="407287"/>
            <a:chOff x="0" y="0"/>
            <a:chExt cx="997178" cy="870913"/>
          </a:xfrm>
        </p:grpSpPr>
        <p:pic>
          <p:nvPicPr>
            <p:cNvPr id="965" name="Graphic 19" descr="Family with two children with solid fill">
              <a:extLst>
                <a:ext uri="{FF2B5EF4-FFF2-40B4-BE49-F238E27FC236}">
                  <a16:creationId xmlns:a16="http://schemas.microsoft.com/office/drawing/2014/main" id="{D655FA87-7C9B-07ED-BACE-83B81551A6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966" name="Group 965">
              <a:extLst>
                <a:ext uri="{FF2B5EF4-FFF2-40B4-BE49-F238E27FC236}">
                  <a16:creationId xmlns:a16="http://schemas.microsoft.com/office/drawing/2014/main" id="{FC18E53F-FB18-0833-A724-3EFCA6A2DD5C}"/>
                </a:ext>
              </a:extLst>
            </p:cNvPr>
            <p:cNvGrpSpPr/>
            <p:nvPr/>
          </p:nvGrpSpPr>
          <p:grpSpPr>
            <a:xfrm>
              <a:off x="827512" y="0"/>
              <a:ext cx="169666" cy="869643"/>
              <a:chOff x="0" y="0"/>
              <a:chExt cx="169666" cy="869643"/>
            </a:xfrm>
          </p:grpSpPr>
          <p:pic>
            <p:nvPicPr>
              <p:cNvPr id="967" name="Graphic 21" descr="Family with two children with solid fill">
                <a:extLst>
                  <a:ext uri="{FF2B5EF4-FFF2-40B4-BE49-F238E27FC236}">
                    <a16:creationId xmlns:a16="http://schemas.microsoft.com/office/drawing/2014/main" id="{E344353B-4BE7-A942-BA62-0BFEE7CA052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68" name="Graphic 22" descr="Family with two children with solid fill">
                <a:extLst>
                  <a:ext uri="{FF2B5EF4-FFF2-40B4-BE49-F238E27FC236}">
                    <a16:creationId xmlns:a16="http://schemas.microsoft.com/office/drawing/2014/main" id="{AAC4F460-B88E-E1FA-F2F1-5A4B09AB8CF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970" name="Graphic 26" descr="Family with two children with solid fill">
            <a:extLst>
              <a:ext uri="{FF2B5EF4-FFF2-40B4-BE49-F238E27FC236}">
                <a16:creationId xmlns:a16="http://schemas.microsoft.com/office/drawing/2014/main" id="{025DF306-AC21-EDCC-4734-C04ED668249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50503" y="5140691"/>
            <a:ext cx="369804" cy="405351"/>
          </a:xfrm>
          <a:prstGeom prst="rect">
            <a:avLst/>
          </a:prstGeom>
          <a:ln>
            <a:noFill/>
          </a:ln>
          <a:extLst>
            <a:ext uri="{53640926-AAD7-44D8-BBD7-CCE9431645EC}">
              <a14:shadowObscured xmlns:a14="http://schemas.microsoft.com/office/drawing/2010/main"/>
            </a:ext>
          </a:extLst>
        </p:spPr>
      </p:pic>
      <p:grpSp>
        <p:nvGrpSpPr>
          <p:cNvPr id="971" name="Group 970">
            <a:extLst>
              <a:ext uri="{FF2B5EF4-FFF2-40B4-BE49-F238E27FC236}">
                <a16:creationId xmlns:a16="http://schemas.microsoft.com/office/drawing/2014/main" id="{48082817-294F-8FDB-D1E5-888A787F60F7}"/>
              </a:ext>
            </a:extLst>
          </p:cNvPr>
          <p:cNvGrpSpPr/>
          <p:nvPr/>
        </p:nvGrpSpPr>
        <p:grpSpPr>
          <a:xfrm>
            <a:off x="1274189" y="5151457"/>
            <a:ext cx="438083" cy="409799"/>
            <a:chOff x="0" y="0"/>
            <a:chExt cx="776314" cy="876285"/>
          </a:xfrm>
        </p:grpSpPr>
        <p:pic>
          <p:nvPicPr>
            <p:cNvPr id="972" name="Graphic 271" descr="Family with two children with solid fill">
              <a:extLst>
                <a:ext uri="{FF2B5EF4-FFF2-40B4-BE49-F238E27FC236}">
                  <a16:creationId xmlns:a16="http://schemas.microsoft.com/office/drawing/2014/main" id="{61BF343A-BCFC-C0F2-C244-E1A2C585DE5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73" name="Graphic 288" descr="Family with two children with solid fill">
              <a:extLst>
                <a:ext uri="{FF2B5EF4-FFF2-40B4-BE49-F238E27FC236}">
                  <a16:creationId xmlns:a16="http://schemas.microsoft.com/office/drawing/2014/main" id="{279EA0E8-750F-3A84-53E2-F4FF4932281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974" name="Group 973">
              <a:extLst>
                <a:ext uri="{FF2B5EF4-FFF2-40B4-BE49-F238E27FC236}">
                  <a16:creationId xmlns:a16="http://schemas.microsoft.com/office/drawing/2014/main" id="{EBE675E7-0C9A-AC9E-3E11-64CFC5D2D7A3}"/>
                </a:ext>
              </a:extLst>
            </p:cNvPr>
            <p:cNvGrpSpPr/>
            <p:nvPr/>
          </p:nvGrpSpPr>
          <p:grpSpPr>
            <a:xfrm>
              <a:off x="606648" y="6642"/>
              <a:ext cx="169666" cy="869643"/>
              <a:chOff x="0" y="0"/>
              <a:chExt cx="169666" cy="869643"/>
            </a:xfrm>
          </p:grpSpPr>
          <p:pic>
            <p:nvPicPr>
              <p:cNvPr id="975" name="Graphic 315" descr="Family with two children with solid fill">
                <a:extLst>
                  <a:ext uri="{FF2B5EF4-FFF2-40B4-BE49-F238E27FC236}">
                    <a16:creationId xmlns:a16="http://schemas.microsoft.com/office/drawing/2014/main" id="{BF383D9E-E19F-7AFC-7F36-BD99E2628E3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76" name="Graphic 316" descr="Family with two children with solid fill">
                <a:extLst>
                  <a:ext uri="{FF2B5EF4-FFF2-40B4-BE49-F238E27FC236}">
                    <a16:creationId xmlns:a16="http://schemas.microsoft.com/office/drawing/2014/main" id="{5CA320C5-0835-A0A8-85AA-75D9ED7C8FA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977" name="Group 976">
            <a:extLst>
              <a:ext uri="{FF2B5EF4-FFF2-40B4-BE49-F238E27FC236}">
                <a16:creationId xmlns:a16="http://schemas.microsoft.com/office/drawing/2014/main" id="{B1E0504B-7DB0-99D8-3884-F323400674D6}"/>
              </a:ext>
            </a:extLst>
          </p:cNvPr>
          <p:cNvGrpSpPr/>
          <p:nvPr/>
        </p:nvGrpSpPr>
        <p:grpSpPr>
          <a:xfrm>
            <a:off x="2383811" y="4794045"/>
            <a:ext cx="494749" cy="405351"/>
            <a:chOff x="0" y="0"/>
            <a:chExt cx="876731" cy="866775"/>
          </a:xfrm>
        </p:grpSpPr>
        <p:pic>
          <p:nvPicPr>
            <p:cNvPr id="978" name="Graphic 267" descr="Family with two children with solid fill">
              <a:extLst>
                <a:ext uri="{FF2B5EF4-FFF2-40B4-BE49-F238E27FC236}">
                  <a16:creationId xmlns:a16="http://schemas.microsoft.com/office/drawing/2014/main" id="{36088929-6FBF-706F-E50D-817FDD6B131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79" name="Graphic 15" descr="Family with two children with solid fill">
              <a:extLst>
                <a:ext uri="{FF2B5EF4-FFF2-40B4-BE49-F238E27FC236}">
                  <a16:creationId xmlns:a16="http://schemas.microsoft.com/office/drawing/2014/main" id="{BD59C6CA-22F7-0367-9728-63D1B4C786D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980" name="Group 979">
            <a:extLst>
              <a:ext uri="{FF2B5EF4-FFF2-40B4-BE49-F238E27FC236}">
                <a16:creationId xmlns:a16="http://schemas.microsoft.com/office/drawing/2014/main" id="{2BBAB01A-6B00-83AD-349A-1608026896C0}"/>
              </a:ext>
            </a:extLst>
          </p:cNvPr>
          <p:cNvGrpSpPr/>
          <p:nvPr/>
        </p:nvGrpSpPr>
        <p:grpSpPr>
          <a:xfrm>
            <a:off x="851576" y="4784918"/>
            <a:ext cx="562719" cy="407287"/>
            <a:chOff x="0" y="0"/>
            <a:chExt cx="997178" cy="870913"/>
          </a:xfrm>
        </p:grpSpPr>
        <p:pic>
          <p:nvPicPr>
            <p:cNvPr id="981" name="Graphic 19" descr="Family with two children with solid fill">
              <a:extLst>
                <a:ext uri="{FF2B5EF4-FFF2-40B4-BE49-F238E27FC236}">
                  <a16:creationId xmlns:a16="http://schemas.microsoft.com/office/drawing/2014/main" id="{8169E024-AA79-E827-CB5C-6065FEA380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982" name="Group 981">
              <a:extLst>
                <a:ext uri="{FF2B5EF4-FFF2-40B4-BE49-F238E27FC236}">
                  <a16:creationId xmlns:a16="http://schemas.microsoft.com/office/drawing/2014/main" id="{5BC65688-36DD-5251-CC2B-DF4BA7AF02FF}"/>
                </a:ext>
              </a:extLst>
            </p:cNvPr>
            <p:cNvGrpSpPr/>
            <p:nvPr/>
          </p:nvGrpSpPr>
          <p:grpSpPr>
            <a:xfrm>
              <a:off x="827512" y="0"/>
              <a:ext cx="169666" cy="869643"/>
              <a:chOff x="0" y="0"/>
              <a:chExt cx="169666" cy="869643"/>
            </a:xfrm>
          </p:grpSpPr>
          <p:pic>
            <p:nvPicPr>
              <p:cNvPr id="983" name="Graphic 21" descr="Family with two children with solid fill">
                <a:extLst>
                  <a:ext uri="{FF2B5EF4-FFF2-40B4-BE49-F238E27FC236}">
                    <a16:creationId xmlns:a16="http://schemas.microsoft.com/office/drawing/2014/main" id="{0876C1F2-FD53-9F12-1E9A-C1EC20EE523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84" name="Graphic 22" descr="Family with two children with solid fill">
                <a:extLst>
                  <a:ext uri="{FF2B5EF4-FFF2-40B4-BE49-F238E27FC236}">
                    <a16:creationId xmlns:a16="http://schemas.microsoft.com/office/drawing/2014/main" id="{BF8F8CBD-CBBD-9385-1A08-C413D161361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985" name="Graphic 26" descr="Family with two children with solid fill">
            <a:extLst>
              <a:ext uri="{FF2B5EF4-FFF2-40B4-BE49-F238E27FC236}">
                <a16:creationId xmlns:a16="http://schemas.microsoft.com/office/drawing/2014/main" id="{5B928AF3-A4AC-D488-62CD-5CA4F2B913D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85543" y="4803828"/>
            <a:ext cx="369804" cy="405351"/>
          </a:xfrm>
          <a:prstGeom prst="rect">
            <a:avLst/>
          </a:prstGeom>
          <a:ln>
            <a:noFill/>
          </a:ln>
          <a:extLst>
            <a:ext uri="{53640926-AAD7-44D8-BBD7-CCE9431645EC}">
              <a14:shadowObscured xmlns:a14="http://schemas.microsoft.com/office/drawing/2010/main"/>
            </a:ext>
          </a:extLst>
        </p:spPr>
      </p:pic>
      <p:pic>
        <p:nvPicPr>
          <p:cNvPr id="986" name="Graphic 29" descr="Family with two children with solid fill">
            <a:extLst>
              <a:ext uri="{FF2B5EF4-FFF2-40B4-BE49-F238E27FC236}">
                <a16:creationId xmlns:a16="http://schemas.microsoft.com/office/drawing/2014/main" id="{B94D168E-EE62-5FBB-0C93-DF250E68C3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34665" y="4786641"/>
            <a:ext cx="469422" cy="405351"/>
          </a:xfrm>
          <a:prstGeom prst="rect">
            <a:avLst/>
          </a:prstGeom>
        </p:spPr>
      </p:pic>
      <p:grpSp>
        <p:nvGrpSpPr>
          <p:cNvPr id="987" name="Group 986">
            <a:extLst>
              <a:ext uri="{FF2B5EF4-FFF2-40B4-BE49-F238E27FC236}">
                <a16:creationId xmlns:a16="http://schemas.microsoft.com/office/drawing/2014/main" id="{9B5C29AC-7EC1-F971-9D89-DEA375125F84}"/>
              </a:ext>
            </a:extLst>
          </p:cNvPr>
          <p:cNvGrpSpPr/>
          <p:nvPr/>
        </p:nvGrpSpPr>
        <p:grpSpPr>
          <a:xfrm>
            <a:off x="3867984" y="4798046"/>
            <a:ext cx="438083" cy="409799"/>
            <a:chOff x="0" y="0"/>
            <a:chExt cx="776314" cy="876285"/>
          </a:xfrm>
        </p:grpSpPr>
        <p:pic>
          <p:nvPicPr>
            <p:cNvPr id="988" name="Graphic 271" descr="Family with two children with solid fill">
              <a:extLst>
                <a:ext uri="{FF2B5EF4-FFF2-40B4-BE49-F238E27FC236}">
                  <a16:creationId xmlns:a16="http://schemas.microsoft.com/office/drawing/2014/main" id="{8B854B8D-3FEC-B9A2-0AC4-723CF04D097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89" name="Graphic 288" descr="Family with two children with solid fill">
              <a:extLst>
                <a:ext uri="{FF2B5EF4-FFF2-40B4-BE49-F238E27FC236}">
                  <a16:creationId xmlns:a16="http://schemas.microsoft.com/office/drawing/2014/main" id="{B4341189-97B3-7F7D-A389-FE7EAA26329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990" name="Group 989">
              <a:extLst>
                <a:ext uri="{FF2B5EF4-FFF2-40B4-BE49-F238E27FC236}">
                  <a16:creationId xmlns:a16="http://schemas.microsoft.com/office/drawing/2014/main" id="{07091CCB-F4D3-EFD2-EF15-2980B189D4F8}"/>
                </a:ext>
              </a:extLst>
            </p:cNvPr>
            <p:cNvGrpSpPr/>
            <p:nvPr/>
          </p:nvGrpSpPr>
          <p:grpSpPr>
            <a:xfrm>
              <a:off x="606648" y="6642"/>
              <a:ext cx="169666" cy="869643"/>
              <a:chOff x="0" y="0"/>
              <a:chExt cx="169666" cy="869643"/>
            </a:xfrm>
          </p:grpSpPr>
          <p:pic>
            <p:nvPicPr>
              <p:cNvPr id="991" name="Graphic 315" descr="Family with two children with solid fill">
                <a:extLst>
                  <a:ext uri="{FF2B5EF4-FFF2-40B4-BE49-F238E27FC236}">
                    <a16:creationId xmlns:a16="http://schemas.microsoft.com/office/drawing/2014/main" id="{6FDB9B13-2D21-DC9F-2502-EB351CF7658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992" name="Graphic 316" descr="Family with two children with solid fill">
                <a:extLst>
                  <a:ext uri="{FF2B5EF4-FFF2-40B4-BE49-F238E27FC236}">
                    <a16:creationId xmlns:a16="http://schemas.microsoft.com/office/drawing/2014/main" id="{E0001B55-38B0-0BAD-0708-312EEA12846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993" name="Group 992">
            <a:extLst>
              <a:ext uri="{FF2B5EF4-FFF2-40B4-BE49-F238E27FC236}">
                <a16:creationId xmlns:a16="http://schemas.microsoft.com/office/drawing/2014/main" id="{BC93D5F5-F63E-AE99-4B58-7979CFC0C6C4}"/>
              </a:ext>
            </a:extLst>
          </p:cNvPr>
          <p:cNvGrpSpPr/>
          <p:nvPr/>
        </p:nvGrpSpPr>
        <p:grpSpPr>
          <a:xfrm>
            <a:off x="6151288" y="4773903"/>
            <a:ext cx="494749" cy="405351"/>
            <a:chOff x="0" y="0"/>
            <a:chExt cx="876731" cy="866775"/>
          </a:xfrm>
        </p:grpSpPr>
        <p:pic>
          <p:nvPicPr>
            <p:cNvPr id="994" name="Graphic 267" descr="Family with two children with solid fill">
              <a:extLst>
                <a:ext uri="{FF2B5EF4-FFF2-40B4-BE49-F238E27FC236}">
                  <a16:creationId xmlns:a16="http://schemas.microsoft.com/office/drawing/2014/main" id="{D484729E-D4E6-D11F-3D58-99044229F85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995" name="Graphic 15" descr="Family with two children with solid fill">
              <a:extLst>
                <a:ext uri="{FF2B5EF4-FFF2-40B4-BE49-F238E27FC236}">
                  <a16:creationId xmlns:a16="http://schemas.microsoft.com/office/drawing/2014/main" id="{EA7BE25E-B84E-216C-8D74-F7188753918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996" name="Group 995">
            <a:extLst>
              <a:ext uri="{FF2B5EF4-FFF2-40B4-BE49-F238E27FC236}">
                <a16:creationId xmlns:a16="http://schemas.microsoft.com/office/drawing/2014/main" id="{10DC0559-D6DF-39FC-DCBC-7FDA31014242}"/>
              </a:ext>
            </a:extLst>
          </p:cNvPr>
          <p:cNvGrpSpPr/>
          <p:nvPr/>
        </p:nvGrpSpPr>
        <p:grpSpPr>
          <a:xfrm>
            <a:off x="5284058" y="4771670"/>
            <a:ext cx="562719" cy="407287"/>
            <a:chOff x="0" y="0"/>
            <a:chExt cx="997178" cy="870913"/>
          </a:xfrm>
        </p:grpSpPr>
        <p:pic>
          <p:nvPicPr>
            <p:cNvPr id="997" name="Graphic 19" descr="Family with two children with solid fill">
              <a:extLst>
                <a:ext uri="{FF2B5EF4-FFF2-40B4-BE49-F238E27FC236}">
                  <a16:creationId xmlns:a16="http://schemas.microsoft.com/office/drawing/2014/main" id="{918DE4EA-69F3-2F29-D205-3B92F7193F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998" name="Group 997">
              <a:extLst>
                <a:ext uri="{FF2B5EF4-FFF2-40B4-BE49-F238E27FC236}">
                  <a16:creationId xmlns:a16="http://schemas.microsoft.com/office/drawing/2014/main" id="{515C58E8-A081-101F-39B2-42D5953F4A8B}"/>
                </a:ext>
              </a:extLst>
            </p:cNvPr>
            <p:cNvGrpSpPr/>
            <p:nvPr/>
          </p:nvGrpSpPr>
          <p:grpSpPr>
            <a:xfrm>
              <a:off x="827512" y="0"/>
              <a:ext cx="169666" cy="869643"/>
              <a:chOff x="0" y="0"/>
              <a:chExt cx="169666" cy="869643"/>
            </a:xfrm>
          </p:grpSpPr>
          <p:pic>
            <p:nvPicPr>
              <p:cNvPr id="999" name="Graphic 21" descr="Family with two children with solid fill">
                <a:extLst>
                  <a:ext uri="{FF2B5EF4-FFF2-40B4-BE49-F238E27FC236}">
                    <a16:creationId xmlns:a16="http://schemas.microsoft.com/office/drawing/2014/main" id="{7E2C5B67-D4B2-764E-3D78-D4186C71EF0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00" name="Graphic 22" descr="Family with two children with solid fill">
                <a:extLst>
                  <a:ext uri="{FF2B5EF4-FFF2-40B4-BE49-F238E27FC236}">
                    <a16:creationId xmlns:a16="http://schemas.microsoft.com/office/drawing/2014/main" id="{7386AC6D-3289-4F5E-FFD8-45E57B75B8C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01" name="Graphic 26" descr="Family with two children with solid fill">
            <a:extLst>
              <a:ext uri="{FF2B5EF4-FFF2-40B4-BE49-F238E27FC236}">
                <a16:creationId xmlns:a16="http://schemas.microsoft.com/office/drawing/2014/main" id="{D812AE23-F4BD-627E-59E2-E1086A2910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72220" y="4778087"/>
            <a:ext cx="369804" cy="405351"/>
          </a:xfrm>
          <a:prstGeom prst="rect">
            <a:avLst/>
          </a:prstGeom>
          <a:ln>
            <a:noFill/>
          </a:ln>
          <a:extLst>
            <a:ext uri="{53640926-AAD7-44D8-BBD7-CCE9431645EC}">
              <a14:shadowObscured xmlns:a14="http://schemas.microsoft.com/office/drawing/2010/main"/>
            </a:ext>
          </a:extLst>
        </p:spPr>
      </p:pic>
      <p:grpSp>
        <p:nvGrpSpPr>
          <p:cNvPr id="1002" name="Group 1001">
            <a:extLst>
              <a:ext uri="{FF2B5EF4-FFF2-40B4-BE49-F238E27FC236}">
                <a16:creationId xmlns:a16="http://schemas.microsoft.com/office/drawing/2014/main" id="{DE44DC2B-C22E-537A-8984-258E24233571}"/>
              </a:ext>
            </a:extLst>
          </p:cNvPr>
          <p:cNvGrpSpPr/>
          <p:nvPr/>
        </p:nvGrpSpPr>
        <p:grpSpPr>
          <a:xfrm>
            <a:off x="1695906" y="4788853"/>
            <a:ext cx="438083" cy="409799"/>
            <a:chOff x="0" y="0"/>
            <a:chExt cx="776314" cy="876285"/>
          </a:xfrm>
        </p:grpSpPr>
        <p:pic>
          <p:nvPicPr>
            <p:cNvPr id="1003" name="Graphic 271" descr="Family with two children with solid fill">
              <a:extLst>
                <a:ext uri="{FF2B5EF4-FFF2-40B4-BE49-F238E27FC236}">
                  <a16:creationId xmlns:a16="http://schemas.microsoft.com/office/drawing/2014/main" id="{57D515EB-DD27-40B7-30B4-389E44117A1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04" name="Graphic 288" descr="Family with two children with solid fill">
              <a:extLst>
                <a:ext uri="{FF2B5EF4-FFF2-40B4-BE49-F238E27FC236}">
                  <a16:creationId xmlns:a16="http://schemas.microsoft.com/office/drawing/2014/main" id="{416BB798-5D59-6FC6-FA8D-B9D3D2F33A4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05" name="Group 1004">
              <a:extLst>
                <a:ext uri="{FF2B5EF4-FFF2-40B4-BE49-F238E27FC236}">
                  <a16:creationId xmlns:a16="http://schemas.microsoft.com/office/drawing/2014/main" id="{415288EC-A540-0C8C-DC8C-9488785D3D3A}"/>
                </a:ext>
              </a:extLst>
            </p:cNvPr>
            <p:cNvGrpSpPr/>
            <p:nvPr/>
          </p:nvGrpSpPr>
          <p:grpSpPr>
            <a:xfrm>
              <a:off x="606648" y="6642"/>
              <a:ext cx="169666" cy="869643"/>
              <a:chOff x="0" y="0"/>
              <a:chExt cx="169666" cy="869643"/>
            </a:xfrm>
          </p:grpSpPr>
          <p:pic>
            <p:nvPicPr>
              <p:cNvPr id="1006" name="Graphic 315" descr="Family with two children with solid fill">
                <a:extLst>
                  <a:ext uri="{FF2B5EF4-FFF2-40B4-BE49-F238E27FC236}">
                    <a16:creationId xmlns:a16="http://schemas.microsoft.com/office/drawing/2014/main" id="{6CB086F4-BE73-6E87-E7DD-C6554AD8DD1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07" name="Graphic 316" descr="Family with two children with solid fill">
                <a:extLst>
                  <a:ext uri="{FF2B5EF4-FFF2-40B4-BE49-F238E27FC236}">
                    <a16:creationId xmlns:a16="http://schemas.microsoft.com/office/drawing/2014/main" id="{61136720-7988-2D44-0FD7-554FADC5FB2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08" name="Group 1007">
            <a:extLst>
              <a:ext uri="{FF2B5EF4-FFF2-40B4-BE49-F238E27FC236}">
                <a16:creationId xmlns:a16="http://schemas.microsoft.com/office/drawing/2014/main" id="{9C6365A4-8A48-33A8-A304-3BFDA1913F74}"/>
              </a:ext>
            </a:extLst>
          </p:cNvPr>
          <p:cNvGrpSpPr/>
          <p:nvPr/>
        </p:nvGrpSpPr>
        <p:grpSpPr>
          <a:xfrm>
            <a:off x="1945667" y="4489253"/>
            <a:ext cx="494749" cy="405351"/>
            <a:chOff x="0" y="0"/>
            <a:chExt cx="876731" cy="866775"/>
          </a:xfrm>
        </p:grpSpPr>
        <p:pic>
          <p:nvPicPr>
            <p:cNvPr id="1009" name="Graphic 267" descr="Family with two children with solid fill">
              <a:extLst>
                <a:ext uri="{FF2B5EF4-FFF2-40B4-BE49-F238E27FC236}">
                  <a16:creationId xmlns:a16="http://schemas.microsoft.com/office/drawing/2014/main" id="{F5E74FD0-68DF-A6BF-A5FE-756A053F02A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10" name="Graphic 15" descr="Family with two children with solid fill">
              <a:extLst>
                <a:ext uri="{FF2B5EF4-FFF2-40B4-BE49-F238E27FC236}">
                  <a16:creationId xmlns:a16="http://schemas.microsoft.com/office/drawing/2014/main" id="{765F05B1-1007-5BCD-7A20-FC8408BAE0B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011" name="Group 1010">
            <a:extLst>
              <a:ext uri="{FF2B5EF4-FFF2-40B4-BE49-F238E27FC236}">
                <a16:creationId xmlns:a16="http://schemas.microsoft.com/office/drawing/2014/main" id="{EEBDF702-232F-C1E5-9E05-75C742FF30EB}"/>
              </a:ext>
            </a:extLst>
          </p:cNvPr>
          <p:cNvGrpSpPr/>
          <p:nvPr/>
        </p:nvGrpSpPr>
        <p:grpSpPr>
          <a:xfrm>
            <a:off x="413432" y="4480126"/>
            <a:ext cx="562719" cy="407287"/>
            <a:chOff x="0" y="0"/>
            <a:chExt cx="997178" cy="870913"/>
          </a:xfrm>
        </p:grpSpPr>
        <p:pic>
          <p:nvPicPr>
            <p:cNvPr id="1012" name="Graphic 19" descr="Family with two children with solid fill">
              <a:extLst>
                <a:ext uri="{FF2B5EF4-FFF2-40B4-BE49-F238E27FC236}">
                  <a16:creationId xmlns:a16="http://schemas.microsoft.com/office/drawing/2014/main" id="{9B528784-6833-5472-9ED4-E2A7C85303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013" name="Group 1012">
              <a:extLst>
                <a:ext uri="{FF2B5EF4-FFF2-40B4-BE49-F238E27FC236}">
                  <a16:creationId xmlns:a16="http://schemas.microsoft.com/office/drawing/2014/main" id="{74EF9FA6-B5F4-3C77-9EED-E6E326F4C23A}"/>
                </a:ext>
              </a:extLst>
            </p:cNvPr>
            <p:cNvGrpSpPr/>
            <p:nvPr/>
          </p:nvGrpSpPr>
          <p:grpSpPr>
            <a:xfrm>
              <a:off x="827512" y="0"/>
              <a:ext cx="169666" cy="869643"/>
              <a:chOff x="0" y="0"/>
              <a:chExt cx="169666" cy="869643"/>
            </a:xfrm>
          </p:grpSpPr>
          <p:pic>
            <p:nvPicPr>
              <p:cNvPr id="1014" name="Graphic 21" descr="Family with two children with solid fill">
                <a:extLst>
                  <a:ext uri="{FF2B5EF4-FFF2-40B4-BE49-F238E27FC236}">
                    <a16:creationId xmlns:a16="http://schemas.microsoft.com/office/drawing/2014/main" id="{8260F298-F18A-6D12-B727-595C26FFE42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15" name="Graphic 22" descr="Family with two children with solid fill">
                <a:extLst>
                  <a:ext uri="{FF2B5EF4-FFF2-40B4-BE49-F238E27FC236}">
                    <a16:creationId xmlns:a16="http://schemas.microsoft.com/office/drawing/2014/main" id="{1F34A210-9786-9846-9037-060B73651E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16" name="Graphic 26" descr="Family with two children with solid fill">
            <a:extLst>
              <a:ext uri="{FF2B5EF4-FFF2-40B4-BE49-F238E27FC236}">
                <a16:creationId xmlns:a16="http://schemas.microsoft.com/office/drawing/2014/main" id="{28502156-3CE1-C7E3-6861-669E5B92B8D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47399" y="4499036"/>
            <a:ext cx="369804" cy="405351"/>
          </a:xfrm>
          <a:prstGeom prst="rect">
            <a:avLst/>
          </a:prstGeom>
          <a:ln>
            <a:noFill/>
          </a:ln>
          <a:extLst>
            <a:ext uri="{53640926-AAD7-44D8-BBD7-CCE9431645EC}">
              <a14:shadowObscured xmlns:a14="http://schemas.microsoft.com/office/drawing/2010/main"/>
            </a:ext>
          </a:extLst>
        </p:spPr>
      </p:pic>
      <p:pic>
        <p:nvPicPr>
          <p:cNvPr id="1017" name="Graphic 29" descr="Family with two children with solid fill">
            <a:extLst>
              <a:ext uri="{FF2B5EF4-FFF2-40B4-BE49-F238E27FC236}">
                <a16:creationId xmlns:a16="http://schemas.microsoft.com/office/drawing/2014/main" id="{65A102F0-19DC-82E2-04F9-F3C44E7F23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96521" y="4481849"/>
            <a:ext cx="469422" cy="405351"/>
          </a:xfrm>
          <a:prstGeom prst="rect">
            <a:avLst/>
          </a:prstGeom>
        </p:spPr>
      </p:pic>
      <p:grpSp>
        <p:nvGrpSpPr>
          <p:cNvPr id="1018" name="Group 1017">
            <a:extLst>
              <a:ext uri="{FF2B5EF4-FFF2-40B4-BE49-F238E27FC236}">
                <a16:creationId xmlns:a16="http://schemas.microsoft.com/office/drawing/2014/main" id="{9FB5E93F-F55C-2076-70C1-B2A03EA06E3B}"/>
              </a:ext>
            </a:extLst>
          </p:cNvPr>
          <p:cNvGrpSpPr/>
          <p:nvPr/>
        </p:nvGrpSpPr>
        <p:grpSpPr>
          <a:xfrm>
            <a:off x="3429840" y="4493254"/>
            <a:ext cx="438083" cy="409799"/>
            <a:chOff x="0" y="0"/>
            <a:chExt cx="776314" cy="876285"/>
          </a:xfrm>
        </p:grpSpPr>
        <p:pic>
          <p:nvPicPr>
            <p:cNvPr id="1019" name="Graphic 271" descr="Family with two children with solid fill">
              <a:extLst>
                <a:ext uri="{FF2B5EF4-FFF2-40B4-BE49-F238E27FC236}">
                  <a16:creationId xmlns:a16="http://schemas.microsoft.com/office/drawing/2014/main" id="{98BF0F40-2024-DBD8-923D-BEE9DF32EF2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20" name="Graphic 288" descr="Family with two children with solid fill">
              <a:extLst>
                <a:ext uri="{FF2B5EF4-FFF2-40B4-BE49-F238E27FC236}">
                  <a16:creationId xmlns:a16="http://schemas.microsoft.com/office/drawing/2014/main" id="{2BD01DA8-0EDE-D5BB-BA5D-2BA47752A1D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21" name="Group 1020">
              <a:extLst>
                <a:ext uri="{FF2B5EF4-FFF2-40B4-BE49-F238E27FC236}">
                  <a16:creationId xmlns:a16="http://schemas.microsoft.com/office/drawing/2014/main" id="{28E92DE8-D0CD-BDD6-E719-C27EBED20B4A}"/>
                </a:ext>
              </a:extLst>
            </p:cNvPr>
            <p:cNvGrpSpPr/>
            <p:nvPr/>
          </p:nvGrpSpPr>
          <p:grpSpPr>
            <a:xfrm>
              <a:off x="606648" y="6642"/>
              <a:ext cx="169666" cy="869643"/>
              <a:chOff x="0" y="0"/>
              <a:chExt cx="169666" cy="869643"/>
            </a:xfrm>
          </p:grpSpPr>
          <p:pic>
            <p:nvPicPr>
              <p:cNvPr id="1022" name="Graphic 315" descr="Family with two children with solid fill">
                <a:extLst>
                  <a:ext uri="{FF2B5EF4-FFF2-40B4-BE49-F238E27FC236}">
                    <a16:creationId xmlns:a16="http://schemas.microsoft.com/office/drawing/2014/main" id="{70100375-43A2-C6A2-AA7C-39550DD696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23" name="Graphic 316" descr="Family with two children with solid fill">
                <a:extLst>
                  <a:ext uri="{FF2B5EF4-FFF2-40B4-BE49-F238E27FC236}">
                    <a16:creationId xmlns:a16="http://schemas.microsoft.com/office/drawing/2014/main" id="{0FED052B-91D1-3100-4F95-0FDFA9457B0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579" name="Group 578">
            <a:extLst>
              <a:ext uri="{FF2B5EF4-FFF2-40B4-BE49-F238E27FC236}">
                <a16:creationId xmlns:a16="http://schemas.microsoft.com/office/drawing/2014/main" id="{80FCC43B-F69E-0FA0-8E95-AB11C8315015}"/>
              </a:ext>
            </a:extLst>
          </p:cNvPr>
          <p:cNvGrpSpPr/>
          <p:nvPr/>
        </p:nvGrpSpPr>
        <p:grpSpPr>
          <a:xfrm>
            <a:off x="5713144" y="4469111"/>
            <a:ext cx="494749" cy="405351"/>
            <a:chOff x="0" y="0"/>
            <a:chExt cx="876731" cy="866775"/>
          </a:xfrm>
        </p:grpSpPr>
        <p:pic>
          <p:nvPicPr>
            <p:cNvPr id="580" name="Graphic 267" descr="Family with two children with solid fill">
              <a:extLst>
                <a:ext uri="{FF2B5EF4-FFF2-40B4-BE49-F238E27FC236}">
                  <a16:creationId xmlns:a16="http://schemas.microsoft.com/office/drawing/2014/main" id="{8ACACF5B-433E-6529-6093-DCC936F68F4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581" name="Graphic 15" descr="Family with two children with solid fill">
              <a:extLst>
                <a:ext uri="{FF2B5EF4-FFF2-40B4-BE49-F238E27FC236}">
                  <a16:creationId xmlns:a16="http://schemas.microsoft.com/office/drawing/2014/main" id="{8729F6B2-7B37-8FAB-F8E4-E9C7632DB9E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582" name="Group 581">
            <a:extLst>
              <a:ext uri="{FF2B5EF4-FFF2-40B4-BE49-F238E27FC236}">
                <a16:creationId xmlns:a16="http://schemas.microsoft.com/office/drawing/2014/main" id="{3603F8E8-3035-A46A-F6B0-E6AFAA100ACE}"/>
              </a:ext>
            </a:extLst>
          </p:cNvPr>
          <p:cNvGrpSpPr/>
          <p:nvPr/>
        </p:nvGrpSpPr>
        <p:grpSpPr>
          <a:xfrm>
            <a:off x="4845914" y="4466878"/>
            <a:ext cx="562719" cy="407287"/>
            <a:chOff x="0" y="0"/>
            <a:chExt cx="997178" cy="870913"/>
          </a:xfrm>
        </p:grpSpPr>
        <p:pic>
          <p:nvPicPr>
            <p:cNvPr id="583" name="Graphic 19" descr="Family with two children with solid fill">
              <a:extLst>
                <a:ext uri="{FF2B5EF4-FFF2-40B4-BE49-F238E27FC236}">
                  <a16:creationId xmlns:a16="http://schemas.microsoft.com/office/drawing/2014/main" id="{860FAD1F-A6F6-3A23-8CBA-F2310ED635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602" name="Group 601">
              <a:extLst>
                <a:ext uri="{FF2B5EF4-FFF2-40B4-BE49-F238E27FC236}">
                  <a16:creationId xmlns:a16="http://schemas.microsoft.com/office/drawing/2014/main" id="{F493478E-AEE3-5258-1711-177A778D4D2D}"/>
                </a:ext>
              </a:extLst>
            </p:cNvPr>
            <p:cNvGrpSpPr/>
            <p:nvPr/>
          </p:nvGrpSpPr>
          <p:grpSpPr>
            <a:xfrm>
              <a:off x="827512" y="0"/>
              <a:ext cx="169666" cy="869643"/>
              <a:chOff x="0" y="0"/>
              <a:chExt cx="169666" cy="869643"/>
            </a:xfrm>
          </p:grpSpPr>
          <p:pic>
            <p:nvPicPr>
              <p:cNvPr id="603" name="Graphic 21" descr="Family with two children with solid fill">
                <a:extLst>
                  <a:ext uri="{FF2B5EF4-FFF2-40B4-BE49-F238E27FC236}">
                    <a16:creationId xmlns:a16="http://schemas.microsoft.com/office/drawing/2014/main" id="{7CCB04EA-2AC2-0DEE-9A8B-5D9ED3E0D07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604" name="Graphic 22" descr="Family with two children with solid fill">
                <a:extLst>
                  <a:ext uri="{FF2B5EF4-FFF2-40B4-BE49-F238E27FC236}">
                    <a16:creationId xmlns:a16="http://schemas.microsoft.com/office/drawing/2014/main" id="{2BE1E0FA-69C5-3713-59F1-5C48D3B402C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605" name="Graphic 26" descr="Family with two children with solid fill">
            <a:extLst>
              <a:ext uri="{FF2B5EF4-FFF2-40B4-BE49-F238E27FC236}">
                <a16:creationId xmlns:a16="http://schemas.microsoft.com/office/drawing/2014/main" id="{6B35D4BF-5E4C-4D8B-6283-27659562379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34076" y="4473295"/>
            <a:ext cx="369804" cy="405351"/>
          </a:xfrm>
          <a:prstGeom prst="rect">
            <a:avLst/>
          </a:prstGeom>
          <a:ln>
            <a:noFill/>
          </a:ln>
          <a:extLst>
            <a:ext uri="{53640926-AAD7-44D8-BBD7-CCE9431645EC}">
              <a14:shadowObscured xmlns:a14="http://schemas.microsoft.com/office/drawing/2010/main"/>
            </a:ext>
          </a:extLst>
        </p:spPr>
      </p:pic>
      <p:grpSp>
        <p:nvGrpSpPr>
          <p:cNvPr id="606" name="Group 605">
            <a:extLst>
              <a:ext uri="{FF2B5EF4-FFF2-40B4-BE49-F238E27FC236}">
                <a16:creationId xmlns:a16="http://schemas.microsoft.com/office/drawing/2014/main" id="{66CAC507-8E51-3A41-3827-E6A7E4EBAE1A}"/>
              </a:ext>
            </a:extLst>
          </p:cNvPr>
          <p:cNvGrpSpPr/>
          <p:nvPr/>
        </p:nvGrpSpPr>
        <p:grpSpPr>
          <a:xfrm>
            <a:off x="1257762" y="4484061"/>
            <a:ext cx="438083" cy="409799"/>
            <a:chOff x="0" y="0"/>
            <a:chExt cx="776314" cy="876285"/>
          </a:xfrm>
        </p:grpSpPr>
        <p:pic>
          <p:nvPicPr>
            <p:cNvPr id="797" name="Graphic 271" descr="Family with two children with solid fill">
              <a:extLst>
                <a:ext uri="{FF2B5EF4-FFF2-40B4-BE49-F238E27FC236}">
                  <a16:creationId xmlns:a16="http://schemas.microsoft.com/office/drawing/2014/main" id="{1F58450F-F1D6-0B70-AC62-77D0FFE83EB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01" name="Graphic 288" descr="Family with two children with solid fill">
              <a:extLst>
                <a:ext uri="{FF2B5EF4-FFF2-40B4-BE49-F238E27FC236}">
                  <a16:creationId xmlns:a16="http://schemas.microsoft.com/office/drawing/2014/main" id="{2FA2316F-6BA2-37EA-88DF-5EB6008B2E3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807" name="Group 806">
              <a:extLst>
                <a:ext uri="{FF2B5EF4-FFF2-40B4-BE49-F238E27FC236}">
                  <a16:creationId xmlns:a16="http://schemas.microsoft.com/office/drawing/2014/main" id="{AA11C5F5-88AE-9F14-230A-552B3C29CEA5}"/>
                </a:ext>
              </a:extLst>
            </p:cNvPr>
            <p:cNvGrpSpPr/>
            <p:nvPr/>
          </p:nvGrpSpPr>
          <p:grpSpPr>
            <a:xfrm>
              <a:off x="606648" y="6642"/>
              <a:ext cx="169666" cy="869643"/>
              <a:chOff x="0" y="0"/>
              <a:chExt cx="169666" cy="869643"/>
            </a:xfrm>
          </p:grpSpPr>
          <p:pic>
            <p:nvPicPr>
              <p:cNvPr id="808" name="Graphic 315" descr="Family with two children with solid fill">
                <a:extLst>
                  <a:ext uri="{FF2B5EF4-FFF2-40B4-BE49-F238E27FC236}">
                    <a16:creationId xmlns:a16="http://schemas.microsoft.com/office/drawing/2014/main" id="{8B0A40DF-3C2C-BAF3-CFA5-0AE25066A7E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09" name="Graphic 316" descr="Family with two children with solid fill">
                <a:extLst>
                  <a:ext uri="{FF2B5EF4-FFF2-40B4-BE49-F238E27FC236}">
                    <a16:creationId xmlns:a16="http://schemas.microsoft.com/office/drawing/2014/main" id="{0BF3AB02-54AD-3BAC-162B-22458A887FA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810" name="Group 809">
            <a:extLst>
              <a:ext uri="{FF2B5EF4-FFF2-40B4-BE49-F238E27FC236}">
                <a16:creationId xmlns:a16="http://schemas.microsoft.com/office/drawing/2014/main" id="{F61F2F47-3D2C-9F0D-C02D-DB587FDB059E}"/>
              </a:ext>
            </a:extLst>
          </p:cNvPr>
          <p:cNvGrpSpPr/>
          <p:nvPr/>
        </p:nvGrpSpPr>
        <p:grpSpPr>
          <a:xfrm>
            <a:off x="2367384" y="4126649"/>
            <a:ext cx="494749" cy="405351"/>
            <a:chOff x="0" y="0"/>
            <a:chExt cx="876731" cy="866775"/>
          </a:xfrm>
        </p:grpSpPr>
        <p:pic>
          <p:nvPicPr>
            <p:cNvPr id="811" name="Graphic 267" descr="Family with two children with solid fill">
              <a:extLst>
                <a:ext uri="{FF2B5EF4-FFF2-40B4-BE49-F238E27FC236}">
                  <a16:creationId xmlns:a16="http://schemas.microsoft.com/office/drawing/2014/main" id="{DDD98815-D7F9-352B-6A8D-214A08651E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30" name="Graphic 15" descr="Family with two children with solid fill">
              <a:extLst>
                <a:ext uri="{FF2B5EF4-FFF2-40B4-BE49-F238E27FC236}">
                  <a16:creationId xmlns:a16="http://schemas.microsoft.com/office/drawing/2014/main" id="{FC9BD636-E358-43AD-B248-E462CC58D7D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831" name="Group 830">
            <a:extLst>
              <a:ext uri="{FF2B5EF4-FFF2-40B4-BE49-F238E27FC236}">
                <a16:creationId xmlns:a16="http://schemas.microsoft.com/office/drawing/2014/main" id="{A95B30CA-B2CB-5A83-1FC9-B6B7C5CCF08D}"/>
              </a:ext>
            </a:extLst>
          </p:cNvPr>
          <p:cNvGrpSpPr/>
          <p:nvPr/>
        </p:nvGrpSpPr>
        <p:grpSpPr>
          <a:xfrm>
            <a:off x="835149" y="4117522"/>
            <a:ext cx="562719" cy="407287"/>
            <a:chOff x="0" y="0"/>
            <a:chExt cx="997178" cy="870913"/>
          </a:xfrm>
        </p:grpSpPr>
        <p:pic>
          <p:nvPicPr>
            <p:cNvPr id="832" name="Graphic 19" descr="Family with two children with solid fill">
              <a:extLst>
                <a:ext uri="{FF2B5EF4-FFF2-40B4-BE49-F238E27FC236}">
                  <a16:creationId xmlns:a16="http://schemas.microsoft.com/office/drawing/2014/main" id="{1C01D7F7-F65B-22E2-FA77-1197CF5FA0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833" name="Group 832">
              <a:extLst>
                <a:ext uri="{FF2B5EF4-FFF2-40B4-BE49-F238E27FC236}">
                  <a16:creationId xmlns:a16="http://schemas.microsoft.com/office/drawing/2014/main" id="{DEFE53B4-5887-6469-93BC-F1294A53D1AB}"/>
                </a:ext>
              </a:extLst>
            </p:cNvPr>
            <p:cNvGrpSpPr/>
            <p:nvPr/>
          </p:nvGrpSpPr>
          <p:grpSpPr>
            <a:xfrm>
              <a:off x="827512" y="0"/>
              <a:ext cx="169666" cy="869643"/>
              <a:chOff x="0" y="0"/>
              <a:chExt cx="169666" cy="869643"/>
            </a:xfrm>
          </p:grpSpPr>
          <p:pic>
            <p:nvPicPr>
              <p:cNvPr id="834" name="Graphic 21" descr="Family with two children with solid fill">
                <a:extLst>
                  <a:ext uri="{FF2B5EF4-FFF2-40B4-BE49-F238E27FC236}">
                    <a16:creationId xmlns:a16="http://schemas.microsoft.com/office/drawing/2014/main" id="{2493AA5B-DA01-B60D-796F-FB4AC154B95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62" name="Graphic 22" descr="Family with two children with solid fill">
                <a:extLst>
                  <a:ext uri="{FF2B5EF4-FFF2-40B4-BE49-F238E27FC236}">
                    <a16:creationId xmlns:a16="http://schemas.microsoft.com/office/drawing/2014/main" id="{160B8BDF-233D-356A-C608-1943D21C538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863" name="Graphic 26" descr="Family with two children with solid fill">
            <a:extLst>
              <a:ext uri="{FF2B5EF4-FFF2-40B4-BE49-F238E27FC236}">
                <a16:creationId xmlns:a16="http://schemas.microsoft.com/office/drawing/2014/main" id="{A077B476-FFA1-93BB-4E41-6FDF6E59C31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69116" y="4136432"/>
            <a:ext cx="369804" cy="405351"/>
          </a:xfrm>
          <a:prstGeom prst="rect">
            <a:avLst/>
          </a:prstGeom>
          <a:ln>
            <a:noFill/>
          </a:ln>
          <a:extLst>
            <a:ext uri="{53640926-AAD7-44D8-BBD7-CCE9431645EC}">
              <a14:shadowObscured xmlns:a14="http://schemas.microsoft.com/office/drawing/2010/main"/>
            </a:ext>
          </a:extLst>
        </p:spPr>
      </p:pic>
      <p:pic>
        <p:nvPicPr>
          <p:cNvPr id="864" name="Graphic 29" descr="Family with two children with solid fill">
            <a:extLst>
              <a:ext uri="{FF2B5EF4-FFF2-40B4-BE49-F238E27FC236}">
                <a16:creationId xmlns:a16="http://schemas.microsoft.com/office/drawing/2014/main" id="{6810F07D-3898-8347-8A36-E6B14DA62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18238" y="4119245"/>
            <a:ext cx="469422" cy="405351"/>
          </a:xfrm>
          <a:prstGeom prst="rect">
            <a:avLst/>
          </a:prstGeom>
        </p:spPr>
      </p:pic>
      <p:grpSp>
        <p:nvGrpSpPr>
          <p:cNvPr id="865" name="Group 864">
            <a:extLst>
              <a:ext uri="{FF2B5EF4-FFF2-40B4-BE49-F238E27FC236}">
                <a16:creationId xmlns:a16="http://schemas.microsoft.com/office/drawing/2014/main" id="{3447A54E-21A9-74FB-BC29-68D6251F50A1}"/>
              </a:ext>
            </a:extLst>
          </p:cNvPr>
          <p:cNvGrpSpPr/>
          <p:nvPr/>
        </p:nvGrpSpPr>
        <p:grpSpPr>
          <a:xfrm>
            <a:off x="3851557" y="4130650"/>
            <a:ext cx="438083" cy="409799"/>
            <a:chOff x="0" y="0"/>
            <a:chExt cx="776314" cy="876285"/>
          </a:xfrm>
        </p:grpSpPr>
        <p:pic>
          <p:nvPicPr>
            <p:cNvPr id="866" name="Graphic 271" descr="Family with two children with solid fill">
              <a:extLst>
                <a:ext uri="{FF2B5EF4-FFF2-40B4-BE49-F238E27FC236}">
                  <a16:creationId xmlns:a16="http://schemas.microsoft.com/office/drawing/2014/main" id="{720454C9-6A59-2502-0A7A-501D97F768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867" name="Graphic 288" descr="Family with two children with solid fill">
              <a:extLst>
                <a:ext uri="{FF2B5EF4-FFF2-40B4-BE49-F238E27FC236}">
                  <a16:creationId xmlns:a16="http://schemas.microsoft.com/office/drawing/2014/main" id="{17190ADA-5424-472E-64CB-8E9AE2FB8C4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868" name="Group 867">
              <a:extLst>
                <a:ext uri="{FF2B5EF4-FFF2-40B4-BE49-F238E27FC236}">
                  <a16:creationId xmlns:a16="http://schemas.microsoft.com/office/drawing/2014/main" id="{28A51739-3D0F-47C5-1368-089582B74959}"/>
                </a:ext>
              </a:extLst>
            </p:cNvPr>
            <p:cNvGrpSpPr/>
            <p:nvPr/>
          </p:nvGrpSpPr>
          <p:grpSpPr>
            <a:xfrm>
              <a:off x="606648" y="6642"/>
              <a:ext cx="169666" cy="869643"/>
              <a:chOff x="0" y="0"/>
              <a:chExt cx="169666" cy="869643"/>
            </a:xfrm>
          </p:grpSpPr>
          <p:pic>
            <p:nvPicPr>
              <p:cNvPr id="869" name="Graphic 315" descr="Family with two children with solid fill">
                <a:extLst>
                  <a:ext uri="{FF2B5EF4-FFF2-40B4-BE49-F238E27FC236}">
                    <a16:creationId xmlns:a16="http://schemas.microsoft.com/office/drawing/2014/main" id="{45E1A86E-914D-96CA-1EE6-33D381C27F6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870" name="Graphic 316" descr="Family with two children with solid fill">
                <a:extLst>
                  <a:ext uri="{FF2B5EF4-FFF2-40B4-BE49-F238E27FC236}">
                    <a16:creationId xmlns:a16="http://schemas.microsoft.com/office/drawing/2014/main" id="{A75D7BD2-6C66-383A-DC0A-FAB42F80160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24" name="Group 1023">
            <a:extLst>
              <a:ext uri="{FF2B5EF4-FFF2-40B4-BE49-F238E27FC236}">
                <a16:creationId xmlns:a16="http://schemas.microsoft.com/office/drawing/2014/main" id="{32059BEC-D221-A84D-EBC2-1BC4DAA3A145}"/>
              </a:ext>
            </a:extLst>
          </p:cNvPr>
          <p:cNvGrpSpPr/>
          <p:nvPr/>
        </p:nvGrpSpPr>
        <p:grpSpPr>
          <a:xfrm>
            <a:off x="6134861" y="4106507"/>
            <a:ext cx="494749" cy="405351"/>
            <a:chOff x="0" y="0"/>
            <a:chExt cx="876731" cy="866775"/>
          </a:xfrm>
        </p:grpSpPr>
        <p:pic>
          <p:nvPicPr>
            <p:cNvPr id="1025" name="Graphic 267" descr="Family with two children with solid fill">
              <a:extLst>
                <a:ext uri="{FF2B5EF4-FFF2-40B4-BE49-F238E27FC236}">
                  <a16:creationId xmlns:a16="http://schemas.microsoft.com/office/drawing/2014/main" id="{A934DADE-5DE1-F143-9A91-300C20755CC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26" name="Graphic 15" descr="Family with two children with solid fill">
              <a:extLst>
                <a:ext uri="{FF2B5EF4-FFF2-40B4-BE49-F238E27FC236}">
                  <a16:creationId xmlns:a16="http://schemas.microsoft.com/office/drawing/2014/main" id="{268C344B-882D-9E97-4559-CE5ED0A2F5B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027" name="Group 1026">
            <a:extLst>
              <a:ext uri="{FF2B5EF4-FFF2-40B4-BE49-F238E27FC236}">
                <a16:creationId xmlns:a16="http://schemas.microsoft.com/office/drawing/2014/main" id="{AA96FBDF-8BEB-E7A5-F3A8-E3EF9E2338E4}"/>
              </a:ext>
            </a:extLst>
          </p:cNvPr>
          <p:cNvGrpSpPr/>
          <p:nvPr/>
        </p:nvGrpSpPr>
        <p:grpSpPr>
          <a:xfrm>
            <a:off x="5267631" y="4104274"/>
            <a:ext cx="562719" cy="407287"/>
            <a:chOff x="0" y="0"/>
            <a:chExt cx="997178" cy="870913"/>
          </a:xfrm>
        </p:grpSpPr>
        <p:pic>
          <p:nvPicPr>
            <p:cNvPr id="1028" name="Graphic 19" descr="Family with two children with solid fill">
              <a:extLst>
                <a:ext uri="{FF2B5EF4-FFF2-40B4-BE49-F238E27FC236}">
                  <a16:creationId xmlns:a16="http://schemas.microsoft.com/office/drawing/2014/main" id="{32E71315-A98B-E0E4-A2C8-C468A9E951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029" name="Group 1028">
              <a:extLst>
                <a:ext uri="{FF2B5EF4-FFF2-40B4-BE49-F238E27FC236}">
                  <a16:creationId xmlns:a16="http://schemas.microsoft.com/office/drawing/2014/main" id="{432D104A-4ED3-ACDB-BD60-08BC11F64C3E}"/>
                </a:ext>
              </a:extLst>
            </p:cNvPr>
            <p:cNvGrpSpPr/>
            <p:nvPr/>
          </p:nvGrpSpPr>
          <p:grpSpPr>
            <a:xfrm>
              <a:off x="827512" y="0"/>
              <a:ext cx="169666" cy="869643"/>
              <a:chOff x="0" y="0"/>
              <a:chExt cx="169666" cy="869643"/>
            </a:xfrm>
          </p:grpSpPr>
          <p:pic>
            <p:nvPicPr>
              <p:cNvPr id="1030" name="Graphic 21" descr="Family with two children with solid fill">
                <a:extLst>
                  <a:ext uri="{FF2B5EF4-FFF2-40B4-BE49-F238E27FC236}">
                    <a16:creationId xmlns:a16="http://schemas.microsoft.com/office/drawing/2014/main" id="{429317D9-520B-4698-8D53-5C1C6188DCE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31" name="Graphic 22" descr="Family with two children with solid fill">
                <a:extLst>
                  <a:ext uri="{FF2B5EF4-FFF2-40B4-BE49-F238E27FC236}">
                    <a16:creationId xmlns:a16="http://schemas.microsoft.com/office/drawing/2014/main" id="{3684EA1C-B4B3-134B-24B8-26AE8E673B7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32" name="Graphic 26" descr="Family with two children with solid fill">
            <a:extLst>
              <a:ext uri="{FF2B5EF4-FFF2-40B4-BE49-F238E27FC236}">
                <a16:creationId xmlns:a16="http://schemas.microsoft.com/office/drawing/2014/main" id="{C87E219D-63F5-613D-282B-DE708A4D92F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55793" y="4110691"/>
            <a:ext cx="369804" cy="405351"/>
          </a:xfrm>
          <a:prstGeom prst="rect">
            <a:avLst/>
          </a:prstGeom>
          <a:ln>
            <a:noFill/>
          </a:ln>
          <a:extLst>
            <a:ext uri="{53640926-AAD7-44D8-BBD7-CCE9431645EC}">
              <a14:shadowObscured xmlns:a14="http://schemas.microsoft.com/office/drawing/2010/main"/>
            </a:ext>
          </a:extLst>
        </p:spPr>
      </p:pic>
      <p:grpSp>
        <p:nvGrpSpPr>
          <p:cNvPr id="1033" name="Group 1032">
            <a:extLst>
              <a:ext uri="{FF2B5EF4-FFF2-40B4-BE49-F238E27FC236}">
                <a16:creationId xmlns:a16="http://schemas.microsoft.com/office/drawing/2014/main" id="{C425A538-A5FA-DF95-4781-2C4298B1A345}"/>
              </a:ext>
            </a:extLst>
          </p:cNvPr>
          <p:cNvGrpSpPr/>
          <p:nvPr/>
        </p:nvGrpSpPr>
        <p:grpSpPr>
          <a:xfrm>
            <a:off x="1679479" y="4121457"/>
            <a:ext cx="438083" cy="409799"/>
            <a:chOff x="0" y="0"/>
            <a:chExt cx="776314" cy="876285"/>
          </a:xfrm>
        </p:grpSpPr>
        <p:pic>
          <p:nvPicPr>
            <p:cNvPr id="1034" name="Graphic 271" descr="Family with two children with solid fill">
              <a:extLst>
                <a:ext uri="{FF2B5EF4-FFF2-40B4-BE49-F238E27FC236}">
                  <a16:creationId xmlns:a16="http://schemas.microsoft.com/office/drawing/2014/main" id="{225879C2-A934-CAF4-1498-33DD07B4B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35" name="Graphic 288" descr="Family with two children with solid fill">
              <a:extLst>
                <a:ext uri="{FF2B5EF4-FFF2-40B4-BE49-F238E27FC236}">
                  <a16:creationId xmlns:a16="http://schemas.microsoft.com/office/drawing/2014/main" id="{A4911CFD-855A-2A63-CC50-D9323ABF732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36" name="Group 1035">
              <a:extLst>
                <a:ext uri="{FF2B5EF4-FFF2-40B4-BE49-F238E27FC236}">
                  <a16:creationId xmlns:a16="http://schemas.microsoft.com/office/drawing/2014/main" id="{D3E98677-2E23-A4F3-89B3-436E538768A5}"/>
                </a:ext>
              </a:extLst>
            </p:cNvPr>
            <p:cNvGrpSpPr/>
            <p:nvPr/>
          </p:nvGrpSpPr>
          <p:grpSpPr>
            <a:xfrm>
              <a:off x="606648" y="6642"/>
              <a:ext cx="169666" cy="869643"/>
              <a:chOff x="0" y="0"/>
              <a:chExt cx="169666" cy="869643"/>
            </a:xfrm>
          </p:grpSpPr>
          <p:pic>
            <p:nvPicPr>
              <p:cNvPr id="1037" name="Graphic 315" descr="Family with two children with solid fill">
                <a:extLst>
                  <a:ext uri="{FF2B5EF4-FFF2-40B4-BE49-F238E27FC236}">
                    <a16:creationId xmlns:a16="http://schemas.microsoft.com/office/drawing/2014/main" id="{6AE233F9-A36B-8602-AD4A-E537FC2E2B3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38" name="Graphic 316" descr="Family with two children with solid fill">
                <a:extLst>
                  <a:ext uri="{FF2B5EF4-FFF2-40B4-BE49-F238E27FC236}">
                    <a16:creationId xmlns:a16="http://schemas.microsoft.com/office/drawing/2014/main" id="{24D5AF8A-6477-BF8B-EE22-869BD31EAB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39" name="Group 1038">
            <a:extLst>
              <a:ext uri="{FF2B5EF4-FFF2-40B4-BE49-F238E27FC236}">
                <a16:creationId xmlns:a16="http://schemas.microsoft.com/office/drawing/2014/main" id="{8AE0011E-9E12-A90B-2BA6-5F25E440AB14}"/>
              </a:ext>
            </a:extLst>
          </p:cNvPr>
          <p:cNvGrpSpPr/>
          <p:nvPr/>
        </p:nvGrpSpPr>
        <p:grpSpPr>
          <a:xfrm>
            <a:off x="1962215" y="3784745"/>
            <a:ext cx="494749" cy="405351"/>
            <a:chOff x="0" y="0"/>
            <a:chExt cx="876731" cy="866775"/>
          </a:xfrm>
        </p:grpSpPr>
        <p:pic>
          <p:nvPicPr>
            <p:cNvPr id="1040" name="Graphic 267" descr="Family with two children with solid fill">
              <a:extLst>
                <a:ext uri="{FF2B5EF4-FFF2-40B4-BE49-F238E27FC236}">
                  <a16:creationId xmlns:a16="http://schemas.microsoft.com/office/drawing/2014/main" id="{A354FB5B-166A-C78A-A6CA-BDFB7F4FE22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41" name="Graphic 15" descr="Family with two children with solid fill">
              <a:extLst>
                <a:ext uri="{FF2B5EF4-FFF2-40B4-BE49-F238E27FC236}">
                  <a16:creationId xmlns:a16="http://schemas.microsoft.com/office/drawing/2014/main" id="{E8E17A87-9CDF-CD37-3C33-EEB4B5900CD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042" name="Group 1041">
            <a:extLst>
              <a:ext uri="{FF2B5EF4-FFF2-40B4-BE49-F238E27FC236}">
                <a16:creationId xmlns:a16="http://schemas.microsoft.com/office/drawing/2014/main" id="{6CC93039-CFE4-15BA-65E2-CF68E474B076}"/>
              </a:ext>
            </a:extLst>
          </p:cNvPr>
          <p:cNvGrpSpPr/>
          <p:nvPr/>
        </p:nvGrpSpPr>
        <p:grpSpPr>
          <a:xfrm>
            <a:off x="429980" y="3775618"/>
            <a:ext cx="562719" cy="407287"/>
            <a:chOff x="0" y="0"/>
            <a:chExt cx="997178" cy="870913"/>
          </a:xfrm>
        </p:grpSpPr>
        <p:pic>
          <p:nvPicPr>
            <p:cNvPr id="1043" name="Graphic 19" descr="Family with two children with solid fill">
              <a:extLst>
                <a:ext uri="{FF2B5EF4-FFF2-40B4-BE49-F238E27FC236}">
                  <a16:creationId xmlns:a16="http://schemas.microsoft.com/office/drawing/2014/main" id="{994DA046-0321-DF76-17AC-4476A88854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044" name="Group 1043">
              <a:extLst>
                <a:ext uri="{FF2B5EF4-FFF2-40B4-BE49-F238E27FC236}">
                  <a16:creationId xmlns:a16="http://schemas.microsoft.com/office/drawing/2014/main" id="{E7EE635C-18F2-5503-ECAC-808EDAFCCCF0}"/>
                </a:ext>
              </a:extLst>
            </p:cNvPr>
            <p:cNvGrpSpPr/>
            <p:nvPr/>
          </p:nvGrpSpPr>
          <p:grpSpPr>
            <a:xfrm>
              <a:off x="827512" y="0"/>
              <a:ext cx="169666" cy="869643"/>
              <a:chOff x="0" y="0"/>
              <a:chExt cx="169666" cy="869643"/>
            </a:xfrm>
          </p:grpSpPr>
          <p:pic>
            <p:nvPicPr>
              <p:cNvPr id="1045" name="Graphic 21" descr="Family with two children with solid fill">
                <a:extLst>
                  <a:ext uri="{FF2B5EF4-FFF2-40B4-BE49-F238E27FC236}">
                    <a16:creationId xmlns:a16="http://schemas.microsoft.com/office/drawing/2014/main" id="{9F5104FF-2139-13C9-5D89-E462B0EC46F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46" name="Graphic 22" descr="Family with two children with solid fill">
                <a:extLst>
                  <a:ext uri="{FF2B5EF4-FFF2-40B4-BE49-F238E27FC236}">
                    <a16:creationId xmlns:a16="http://schemas.microsoft.com/office/drawing/2014/main" id="{345BAC4D-5B83-1D61-33C8-7A5643CD7C4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47" name="Graphic 26" descr="Family with two children with solid fill">
            <a:extLst>
              <a:ext uri="{FF2B5EF4-FFF2-40B4-BE49-F238E27FC236}">
                <a16:creationId xmlns:a16="http://schemas.microsoft.com/office/drawing/2014/main" id="{D8002CD6-9436-CC06-BCE7-29A6FCD24D1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63947" y="3794528"/>
            <a:ext cx="369804" cy="405351"/>
          </a:xfrm>
          <a:prstGeom prst="rect">
            <a:avLst/>
          </a:prstGeom>
          <a:ln>
            <a:noFill/>
          </a:ln>
          <a:extLst>
            <a:ext uri="{53640926-AAD7-44D8-BBD7-CCE9431645EC}">
              <a14:shadowObscured xmlns:a14="http://schemas.microsoft.com/office/drawing/2010/main"/>
            </a:ext>
          </a:extLst>
        </p:spPr>
      </p:pic>
      <p:pic>
        <p:nvPicPr>
          <p:cNvPr id="1048" name="Graphic 29" descr="Family with two children with solid fill">
            <a:extLst>
              <a:ext uri="{FF2B5EF4-FFF2-40B4-BE49-F238E27FC236}">
                <a16:creationId xmlns:a16="http://schemas.microsoft.com/office/drawing/2014/main" id="{795EF9DB-7A6C-13F0-3134-F6E79A70EF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13069" y="3777341"/>
            <a:ext cx="469422" cy="405351"/>
          </a:xfrm>
          <a:prstGeom prst="rect">
            <a:avLst/>
          </a:prstGeom>
        </p:spPr>
      </p:pic>
      <p:grpSp>
        <p:nvGrpSpPr>
          <p:cNvPr id="1049" name="Group 1048">
            <a:extLst>
              <a:ext uri="{FF2B5EF4-FFF2-40B4-BE49-F238E27FC236}">
                <a16:creationId xmlns:a16="http://schemas.microsoft.com/office/drawing/2014/main" id="{47804117-E65B-5868-5D7F-0E549E999BB5}"/>
              </a:ext>
            </a:extLst>
          </p:cNvPr>
          <p:cNvGrpSpPr/>
          <p:nvPr/>
        </p:nvGrpSpPr>
        <p:grpSpPr>
          <a:xfrm>
            <a:off x="3446388" y="3788746"/>
            <a:ext cx="438083" cy="409799"/>
            <a:chOff x="0" y="0"/>
            <a:chExt cx="776314" cy="876285"/>
          </a:xfrm>
        </p:grpSpPr>
        <p:pic>
          <p:nvPicPr>
            <p:cNvPr id="1050" name="Graphic 271" descr="Family with two children with solid fill">
              <a:extLst>
                <a:ext uri="{FF2B5EF4-FFF2-40B4-BE49-F238E27FC236}">
                  <a16:creationId xmlns:a16="http://schemas.microsoft.com/office/drawing/2014/main" id="{A26F5C0F-74F9-2AFB-8110-6E2B7AFEC30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51" name="Graphic 288" descr="Family with two children with solid fill">
              <a:extLst>
                <a:ext uri="{FF2B5EF4-FFF2-40B4-BE49-F238E27FC236}">
                  <a16:creationId xmlns:a16="http://schemas.microsoft.com/office/drawing/2014/main" id="{82BEF453-6AAC-E185-B155-2A26260CB09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52" name="Group 1051">
              <a:extLst>
                <a:ext uri="{FF2B5EF4-FFF2-40B4-BE49-F238E27FC236}">
                  <a16:creationId xmlns:a16="http://schemas.microsoft.com/office/drawing/2014/main" id="{B022B435-BDBC-CFD3-0E13-DF2AC0A40754}"/>
                </a:ext>
              </a:extLst>
            </p:cNvPr>
            <p:cNvGrpSpPr/>
            <p:nvPr/>
          </p:nvGrpSpPr>
          <p:grpSpPr>
            <a:xfrm>
              <a:off x="606648" y="6642"/>
              <a:ext cx="169666" cy="869643"/>
              <a:chOff x="0" y="0"/>
              <a:chExt cx="169666" cy="869643"/>
            </a:xfrm>
          </p:grpSpPr>
          <p:pic>
            <p:nvPicPr>
              <p:cNvPr id="1053" name="Graphic 315" descr="Family with two children with solid fill">
                <a:extLst>
                  <a:ext uri="{FF2B5EF4-FFF2-40B4-BE49-F238E27FC236}">
                    <a16:creationId xmlns:a16="http://schemas.microsoft.com/office/drawing/2014/main" id="{60C8B526-AF8E-D44F-184D-2A05730470D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54" name="Graphic 316" descr="Family with two children with solid fill">
                <a:extLst>
                  <a:ext uri="{FF2B5EF4-FFF2-40B4-BE49-F238E27FC236}">
                    <a16:creationId xmlns:a16="http://schemas.microsoft.com/office/drawing/2014/main" id="{45F8EE0D-9665-ABBE-65FF-E1012F2E59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55" name="Group 1054">
            <a:extLst>
              <a:ext uri="{FF2B5EF4-FFF2-40B4-BE49-F238E27FC236}">
                <a16:creationId xmlns:a16="http://schemas.microsoft.com/office/drawing/2014/main" id="{784FD1EC-9684-B93C-0B99-5222A913E301}"/>
              </a:ext>
            </a:extLst>
          </p:cNvPr>
          <p:cNvGrpSpPr/>
          <p:nvPr/>
        </p:nvGrpSpPr>
        <p:grpSpPr>
          <a:xfrm>
            <a:off x="5729692" y="3764603"/>
            <a:ext cx="494749" cy="405351"/>
            <a:chOff x="0" y="0"/>
            <a:chExt cx="876731" cy="866775"/>
          </a:xfrm>
        </p:grpSpPr>
        <p:pic>
          <p:nvPicPr>
            <p:cNvPr id="1056" name="Graphic 267" descr="Family with two children with solid fill">
              <a:extLst>
                <a:ext uri="{FF2B5EF4-FFF2-40B4-BE49-F238E27FC236}">
                  <a16:creationId xmlns:a16="http://schemas.microsoft.com/office/drawing/2014/main" id="{43869A8E-295E-264A-8AE9-073D64CCE71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57" name="Graphic 15" descr="Family with two children with solid fill">
              <a:extLst>
                <a:ext uri="{FF2B5EF4-FFF2-40B4-BE49-F238E27FC236}">
                  <a16:creationId xmlns:a16="http://schemas.microsoft.com/office/drawing/2014/main" id="{D5BE4AEA-6763-7F9A-C2CE-466CA1A4B24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058" name="Group 1057">
            <a:extLst>
              <a:ext uri="{FF2B5EF4-FFF2-40B4-BE49-F238E27FC236}">
                <a16:creationId xmlns:a16="http://schemas.microsoft.com/office/drawing/2014/main" id="{B0531F6C-9FA6-DBD9-7F3F-5F53B77E19B1}"/>
              </a:ext>
            </a:extLst>
          </p:cNvPr>
          <p:cNvGrpSpPr/>
          <p:nvPr/>
        </p:nvGrpSpPr>
        <p:grpSpPr>
          <a:xfrm>
            <a:off x="4862462" y="3762370"/>
            <a:ext cx="562719" cy="407287"/>
            <a:chOff x="0" y="0"/>
            <a:chExt cx="997178" cy="870913"/>
          </a:xfrm>
        </p:grpSpPr>
        <p:pic>
          <p:nvPicPr>
            <p:cNvPr id="1059" name="Graphic 19" descr="Family with two children with solid fill">
              <a:extLst>
                <a:ext uri="{FF2B5EF4-FFF2-40B4-BE49-F238E27FC236}">
                  <a16:creationId xmlns:a16="http://schemas.microsoft.com/office/drawing/2014/main" id="{EC766A43-1A56-D564-DC39-26560A5C08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060" name="Group 1059">
              <a:extLst>
                <a:ext uri="{FF2B5EF4-FFF2-40B4-BE49-F238E27FC236}">
                  <a16:creationId xmlns:a16="http://schemas.microsoft.com/office/drawing/2014/main" id="{92E54086-F92C-D168-046F-630C0A4EB8FD}"/>
                </a:ext>
              </a:extLst>
            </p:cNvPr>
            <p:cNvGrpSpPr/>
            <p:nvPr/>
          </p:nvGrpSpPr>
          <p:grpSpPr>
            <a:xfrm>
              <a:off x="827512" y="0"/>
              <a:ext cx="169666" cy="869643"/>
              <a:chOff x="0" y="0"/>
              <a:chExt cx="169666" cy="869643"/>
            </a:xfrm>
          </p:grpSpPr>
          <p:pic>
            <p:nvPicPr>
              <p:cNvPr id="1061" name="Graphic 21" descr="Family with two children with solid fill">
                <a:extLst>
                  <a:ext uri="{FF2B5EF4-FFF2-40B4-BE49-F238E27FC236}">
                    <a16:creationId xmlns:a16="http://schemas.microsoft.com/office/drawing/2014/main" id="{4ADCDDE9-258C-8576-3722-15445D71D87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62" name="Graphic 22" descr="Family with two children with solid fill">
                <a:extLst>
                  <a:ext uri="{FF2B5EF4-FFF2-40B4-BE49-F238E27FC236}">
                    <a16:creationId xmlns:a16="http://schemas.microsoft.com/office/drawing/2014/main" id="{E801F112-EC74-1CCA-D4A2-5E00965CFD9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63" name="Graphic 26" descr="Family with two children with solid fill">
            <a:extLst>
              <a:ext uri="{FF2B5EF4-FFF2-40B4-BE49-F238E27FC236}">
                <a16:creationId xmlns:a16="http://schemas.microsoft.com/office/drawing/2014/main" id="{889A0474-0952-7B62-11E5-D83364E3EA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50624" y="3768787"/>
            <a:ext cx="369804" cy="405351"/>
          </a:xfrm>
          <a:prstGeom prst="rect">
            <a:avLst/>
          </a:prstGeom>
          <a:ln>
            <a:noFill/>
          </a:ln>
          <a:extLst>
            <a:ext uri="{53640926-AAD7-44D8-BBD7-CCE9431645EC}">
              <a14:shadowObscured xmlns:a14="http://schemas.microsoft.com/office/drawing/2010/main"/>
            </a:ext>
          </a:extLst>
        </p:spPr>
      </p:pic>
      <p:grpSp>
        <p:nvGrpSpPr>
          <p:cNvPr id="1064" name="Group 1063">
            <a:extLst>
              <a:ext uri="{FF2B5EF4-FFF2-40B4-BE49-F238E27FC236}">
                <a16:creationId xmlns:a16="http://schemas.microsoft.com/office/drawing/2014/main" id="{C712D23A-53A6-D084-8FFD-3A8F30F6E396}"/>
              </a:ext>
            </a:extLst>
          </p:cNvPr>
          <p:cNvGrpSpPr/>
          <p:nvPr/>
        </p:nvGrpSpPr>
        <p:grpSpPr>
          <a:xfrm>
            <a:off x="1274310" y="3779553"/>
            <a:ext cx="438083" cy="409799"/>
            <a:chOff x="0" y="0"/>
            <a:chExt cx="776314" cy="876285"/>
          </a:xfrm>
        </p:grpSpPr>
        <p:pic>
          <p:nvPicPr>
            <p:cNvPr id="1065" name="Graphic 271" descr="Family with two children with solid fill">
              <a:extLst>
                <a:ext uri="{FF2B5EF4-FFF2-40B4-BE49-F238E27FC236}">
                  <a16:creationId xmlns:a16="http://schemas.microsoft.com/office/drawing/2014/main" id="{782729BE-7C44-A8C3-E549-5E53F44138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66" name="Graphic 288" descr="Family with two children with solid fill">
              <a:extLst>
                <a:ext uri="{FF2B5EF4-FFF2-40B4-BE49-F238E27FC236}">
                  <a16:creationId xmlns:a16="http://schemas.microsoft.com/office/drawing/2014/main" id="{B0F2BC0D-05A8-A6CB-FA12-2A5C4FB54DB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67" name="Group 1066">
              <a:extLst>
                <a:ext uri="{FF2B5EF4-FFF2-40B4-BE49-F238E27FC236}">
                  <a16:creationId xmlns:a16="http://schemas.microsoft.com/office/drawing/2014/main" id="{3E2A816E-CD1B-5556-5BF3-DE94ACD374B9}"/>
                </a:ext>
              </a:extLst>
            </p:cNvPr>
            <p:cNvGrpSpPr/>
            <p:nvPr/>
          </p:nvGrpSpPr>
          <p:grpSpPr>
            <a:xfrm>
              <a:off x="606648" y="6642"/>
              <a:ext cx="169666" cy="869643"/>
              <a:chOff x="0" y="0"/>
              <a:chExt cx="169666" cy="869643"/>
            </a:xfrm>
          </p:grpSpPr>
          <p:pic>
            <p:nvPicPr>
              <p:cNvPr id="1068" name="Graphic 315" descr="Family with two children with solid fill">
                <a:extLst>
                  <a:ext uri="{FF2B5EF4-FFF2-40B4-BE49-F238E27FC236}">
                    <a16:creationId xmlns:a16="http://schemas.microsoft.com/office/drawing/2014/main" id="{947405ED-191C-CA44-A256-8B62166C525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69" name="Graphic 316" descr="Family with two children with solid fill">
                <a:extLst>
                  <a:ext uri="{FF2B5EF4-FFF2-40B4-BE49-F238E27FC236}">
                    <a16:creationId xmlns:a16="http://schemas.microsoft.com/office/drawing/2014/main" id="{E2666F56-E494-AFDA-B3DA-A0A58773E7A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70" name="Group 1069">
            <a:extLst>
              <a:ext uri="{FF2B5EF4-FFF2-40B4-BE49-F238E27FC236}">
                <a16:creationId xmlns:a16="http://schemas.microsoft.com/office/drawing/2014/main" id="{837786E4-FF45-F694-8965-4FFD2DED2613}"/>
              </a:ext>
            </a:extLst>
          </p:cNvPr>
          <p:cNvGrpSpPr/>
          <p:nvPr/>
        </p:nvGrpSpPr>
        <p:grpSpPr>
          <a:xfrm>
            <a:off x="2383932" y="3422141"/>
            <a:ext cx="494749" cy="405351"/>
            <a:chOff x="0" y="0"/>
            <a:chExt cx="876731" cy="866775"/>
          </a:xfrm>
        </p:grpSpPr>
        <p:pic>
          <p:nvPicPr>
            <p:cNvPr id="1071" name="Graphic 267" descr="Family with two children with solid fill">
              <a:extLst>
                <a:ext uri="{FF2B5EF4-FFF2-40B4-BE49-F238E27FC236}">
                  <a16:creationId xmlns:a16="http://schemas.microsoft.com/office/drawing/2014/main" id="{3E39A0DD-1826-F77B-C893-18320E60315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72" name="Graphic 15" descr="Family with two children with solid fill">
              <a:extLst>
                <a:ext uri="{FF2B5EF4-FFF2-40B4-BE49-F238E27FC236}">
                  <a16:creationId xmlns:a16="http://schemas.microsoft.com/office/drawing/2014/main" id="{48AB0D4D-423D-8CE9-8A41-686756A4B1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073" name="Group 1072">
            <a:extLst>
              <a:ext uri="{FF2B5EF4-FFF2-40B4-BE49-F238E27FC236}">
                <a16:creationId xmlns:a16="http://schemas.microsoft.com/office/drawing/2014/main" id="{BFA65579-033D-211A-3BE3-95A5CD61F32B}"/>
              </a:ext>
            </a:extLst>
          </p:cNvPr>
          <p:cNvGrpSpPr/>
          <p:nvPr/>
        </p:nvGrpSpPr>
        <p:grpSpPr>
          <a:xfrm>
            <a:off x="851697" y="3413014"/>
            <a:ext cx="562719" cy="407287"/>
            <a:chOff x="0" y="0"/>
            <a:chExt cx="997178" cy="870913"/>
          </a:xfrm>
        </p:grpSpPr>
        <p:pic>
          <p:nvPicPr>
            <p:cNvPr id="1074" name="Graphic 19" descr="Family with two children with solid fill">
              <a:extLst>
                <a:ext uri="{FF2B5EF4-FFF2-40B4-BE49-F238E27FC236}">
                  <a16:creationId xmlns:a16="http://schemas.microsoft.com/office/drawing/2014/main" id="{F9A980D6-F2FB-1F1A-FE50-B7605AB90F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075" name="Group 1074">
              <a:extLst>
                <a:ext uri="{FF2B5EF4-FFF2-40B4-BE49-F238E27FC236}">
                  <a16:creationId xmlns:a16="http://schemas.microsoft.com/office/drawing/2014/main" id="{034B0B83-C144-8892-9560-9C6C32530531}"/>
                </a:ext>
              </a:extLst>
            </p:cNvPr>
            <p:cNvGrpSpPr/>
            <p:nvPr/>
          </p:nvGrpSpPr>
          <p:grpSpPr>
            <a:xfrm>
              <a:off x="827512" y="0"/>
              <a:ext cx="169666" cy="869643"/>
              <a:chOff x="0" y="0"/>
              <a:chExt cx="169666" cy="869643"/>
            </a:xfrm>
          </p:grpSpPr>
          <p:pic>
            <p:nvPicPr>
              <p:cNvPr id="1076" name="Graphic 21" descr="Family with two children with solid fill">
                <a:extLst>
                  <a:ext uri="{FF2B5EF4-FFF2-40B4-BE49-F238E27FC236}">
                    <a16:creationId xmlns:a16="http://schemas.microsoft.com/office/drawing/2014/main" id="{CC321B5B-00E5-AE3F-66AE-F1995ECF112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77" name="Graphic 22" descr="Family with two children with solid fill">
                <a:extLst>
                  <a:ext uri="{FF2B5EF4-FFF2-40B4-BE49-F238E27FC236}">
                    <a16:creationId xmlns:a16="http://schemas.microsoft.com/office/drawing/2014/main" id="{7A2DE418-7BEA-4A48-8461-EF31918411D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78" name="Graphic 26" descr="Family with two children with solid fill">
            <a:extLst>
              <a:ext uri="{FF2B5EF4-FFF2-40B4-BE49-F238E27FC236}">
                <a16:creationId xmlns:a16="http://schemas.microsoft.com/office/drawing/2014/main" id="{4947986D-561C-8B56-7783-638A6BB3251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85664" y="3431924"/>
            <a:ext cx="369804" cy="405351"/>
          </a:xfrm>
          <a:prstGeom prst="rect">
            <a:avLst/>
          </a:prstGeom>
          <a:ln>
            <a:noFill/>
          </a:ln>
          <a:extLst>
            <a:ext uri="{53640926-AAD7-44D8-BBD7-CCE9431645EC}">
              <a14:shadowObscured xmlns:a14="http://schemas.microsoft.com/office/drawing/2010/main"/>
            </a:ext>
          </a:extLst>
        </p:spPr>
      </p:pic>
      <p:pic>
        <p:nvPicPr>
          <p:cNvPr id="1079" name="Graphic 29" descr="Family with two children with solid fill">
            <a:extLst>
              <a:ext uri="{FF2B5EF4-FFF2-40B4-BE49-F238E27FC236}">
                <a16:creationId xmlns:a16="http://schemas.microsoft.com/office/drawing/2014/main" id="{EDECB3B8-97AF-ADF8-B21A-5DF5765CC4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34786" y="3414737"/>
            <a:ext cx="469422" cy="405351"/>
          </a:xfrm>
          <a:prstGeom prst="rect">
            <a:avLst/>
          </a:prstGeom>
        </p:spPr>
      </p:pic>
      <p:grpSp>
        <p:nvGrpSpPr>
          <p:cNvPr id="1080" name="Group 1079">
            <a:extLst>
              <a:ext uri="{FF2B5EF4-FFF2-40B4-BE49-F238E27FC236}">
                <a16:creationId xmlns:a16="http://schemas.microsoft.com/office/drawing/2014/main" id="{4F67CCFB-3F25-1865-81D9-33929D3E5CD4}"/>
              </a:ext>
            </a:extLst>
          </p:cNvPr>
          <p:cNvGrpSpPr/>
          <p:nvPr/>
        </p:nvGrpSpPr>
        <p:grpSpPr>
          <a:xfrm>
            <a:off x="3868105" y="3426142"/>
            <a:ext cx="438083" cy="409799"/>
            <a:chOff x="0" y="0"/>
            <a:chExt cx="776314" cy="876285"/>
          </a:xfrm>
        </p:grpSpPr>
        <p:pic>
          <p:nvPicPr>
            <p:cNvPr id="1081" name="Graphic 271" descr="Family with two children with solid fill">
              <a:extLst>
                <a:ext uri="{FF2B5EF4-FFF2-40B4-BE49-F238E27FC236}">
                  <a16:creationId xmlns:a16="http://schemas.microsoft.com/office/drawing/2014/main" id="{DA5BE918-6696-4EC8-E113-1BDE7189E8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82" name="Graphic 288" descr="Family with two children with solid fill">
              <a:extLst>
                <a:ext uri="{FF2B5EF4-FFF2-40B4-BE49-F238E27FC236}">
                  <a16:creationId xmlns:a16="http://schemas.microsoft.com/office/drawing/2014/main" id="{F8F400CA-31C7-79C1-9A29-4EC5960F588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83" name="Group 1082">
              <a:extLst>
                <a:ext uri="{FF2B5EF4-FFF2-40B4-BE49-F238E27FC236}">
                  <a16:creationId xmlns:a16="http://schemas.microsoft.com/office/drawing/2014/main" id="{8AC27E79-43D0-228F-5C1C-8E1915F94917}"/>
                </a:ext>
              </a:extLst>
            </p:cNvPr>
            <p:cNvGrpSpPr/>
            <p:nvPr/>
          </p:nvGrpSpPr>
          <p:grpSpPr>
            <a:xfrm>
              <a:off x="606648" y="6642"/>
              <a:ext cx="169666" cy="869643"/>
              <a:chOff x="0" y="0"/>
              <a:chExt cx="169666" cy="869643"/>
            </a:xfrm>
          </p:grpSpPr>
          <p:pic>
            <p:nvPicPr>
              <p:cNvPr id="1084" name="Graphic 315" descr="Family with two children with solid fill">
                <a:extLst>
                  <a:ext uri="{FF2B5EF4-FFF2-40B4-BE49-F238E27FC236}">
                    <a16:creationId xmlns:a16="http://schemas.microsoft.com/office/drawing/2014/main" id="{87902DAC-9437-832C-9C25-09209E358C8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85" name="Graphic 316" descr="Family with two children with solid fill">
                <a:extLst>
                  <a:ext uri="{FF2B5EF4-FFF2-40B4-BE49-F238E27FC236}">
                    <a16:creationId xmlns:a16="http://schemas.microsoft.com/office/drawing/2014/main" id="{EED26E82-0D1A-72F6-9A05-52BCF39FD7E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086" name="Group 1085">
            <a:extLst>
              <a:ext uri="{FF2B5EF4-FFF2-40B4-BE49-F238E27FC236}">
                <a16:creationId xmlns:a16="http://schemas.microsoft.com/office/drawing/2014/main" id="{3261B6C4-3B4F-DB64-E008-09A9FD1386D4}"/>
              </a:ext>
            </a:extLst>
          </p:cNvPr>
          <p:cNvGrpSpPr/>
          <p:nvPr/>
        </p:nvGrpSpPr>
        <p:grpSpPr>
          <a:xfrm>
            <a:off x="6151409" y="3401999"/>
            <a:ext cx="494749" cy="405351"/>
            <a:chOff x="0" y="0"/>
            <a:chExt cx="876731" cy="866775"/>
          </a:xfrm>
        </p:grpSpPr>
        <p:pic>
          <p:nvPicPr>
            <p:cNvPr id="1087" name="Graphic 267" descr="Family with two children with solid fill">
              <a:extLst>
                <a:ext uri="{FF2B5EF4-FFF2-40B4-BE49-F238E27FC236}">
                  <a16:creationId xmlns:a16="http://schemas.microsoft.com/office/drawing/2014/main" id="{7013B464-1757-F56F-ED21-EC01C8E6524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88" name="Graphic 15" descr="Family with two children with solid fill">
              <a:extLst>
                <a:ext uri="{FF2B5EF4-FFF2-40B4-BE49-F238E27FC236}">
                  <a16:creationId xmlns:a16="http://schemas.microsoft.com/office/drawing/2014/main" id="{AF5CC417-7AB8-A73E-7379-347F685E1C3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089" name="Group 1088">
            <a:extLst>
              <a:ext uri="{FF2B5EF4-FFF2-40B4-BE49-F238E27FC236}">
                <a16:creationId xmlns:a16="http://schemas.microsoft.com/office/drawing/2014/main" id="{6925A0AB-DDA9-6FE8-ACAD-80C5B7BFAB39}"/>
              </a:ext>
            </a:extLst>
          </p:cNvPr>
          <p:cNvGrpSpPr/>
          <p:nvPr/>
        </p:nvGrpSpPr>
        <p:grpSpPr>
          <a:xfrm>
            <a:off x="5284179" y="3399766"/>
            <a:ext cx="562719" cy="407287"/>
            <a:chOff x="0" y="0"/>
            <a:chExt cx="997178" cy="870913"/>
          </a:xfrm>
        </p:grpSpPr>
        <p:pic>
          <p:nvPicPr>
            <p:cNvPr id="1090" name="Graphic 19" descr="Family with two children with solid fill">
              <a:extLst>
                <a:ext uri="{FF2B5EF4-FFF2-40B4-BE49-F238E27FC236}">
                  <a16:creationId xmlns:a16="http://schemas.microsoft.com/office/drawing/2014/main" id="{022688D2-7CFB-6D25-FD9E-111A9F05D0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091" name="Group 1090">
              <a:extLst>
                <a:ext uri="{FF2B5EF4-FFF2-40B4-BE49-F238E27FC236}">
                  <a16:creationId xmlns:a16="http://schemas.microsoft.com/office/drawing/2014/main" id="{21621384-F5F8-D9E4-BB3B-94A4FDF41B36}"/>
                </a:ext>
              </a:extLst>
            </p:cNvPr>
            <p:cNvGrpSpPr/>
            <p:nvPr/>
          </p:nvGrpSpPr>
          <p:grpSpPr>
            <a:xfrm>
              <a:off x="827512" y="0"/>
              <a:ext cx="169666" cy="869643"/>
              <a:chOff x="0" y="0"/>
              <a:chExt cx="169666" cy="869643"/>
            </a:xfrm>
          </p:grpSpPr>
          <p:pic>
            <p:nvPicPr>
              <p:cNvPr id="1092" name="Graphic 21" descr="Family with two children with solid fill">
                <a:extLst>
                  <a:ext uri="{FF2B5EF4-FFF2-40B4-BE49-F238E27FC236}">
                    <a16:creationId xmlns:a16="http://schemas.microsoft.com/office/drawing/2014/main" id="{10C34AB7-79B2-5C03-3F21-BF172E85112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093" name="Graphic 22" descr="Family with two children with solid fill">
                <a:extLst>
                  <a:ext uri="{FF2B5EF4-FFF2-40B4-BE49-F238E27FC236}">
                    <a16:creationId xmlns:a16="http://schemas.microsoft.com/office/drawing/2014/main" id="{5852A5F2-D65C-317A-996C-7DDE5C80685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094" name="Graphic 26" descr="Family with two children with solid fill">
            <a:extLst>
              <a:ext uri="{FF2B5EF4-FFF2-40B4-BE49-F238E27FC236}">
                <a16:creationId xmlns:a16="http://schemas.microsoft.com/office/drawing/2014/main" id="{3F7A84A3-FD10-57D3-CB02-2D1A44DDDBA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72341" y="3406183"/>
            <a:ext cx="369804" cy="405351"/>
          </a:xfrm>
          <a:prstGeom prst="rect">
            <a:avLst/>
          </a:prstGeom>
          <a:ln>
            <a:noFill/>
          </a:ln>
          <a:extLst>
            <a:ext uri="{53640926-AAD7-44D8-BBD7-CCE9431645EC}">
              <a14:shadowObscured xmlns:a14="http://schemas.microsoft.com/office/drawing/2010/main"/>
            </a:ext>
          </a:extLst>
        </p:spPr>
      </p:pic>
      <p:grpSp>
        <p:nvGrpSpPr>
          <p:cNvPr id="1095" name="Group 1094">
            <a:extLst>
              <a:ext uri="{FF2B5EF4-FFF2-40B4-BE49-F238E27FC236}">
                <a16:creationId xmlns:a16="http://schemas.microsoft.com/office/drawing/2014/main" id="{3E9AF9DE-EB81-A551-88A0-AD104E479598}"/>
              </a:ext>
            </a:extLst>
          </p:cNvPr>
          <p:cNvGrpSpPr/>
          <p:nvPr/>
        </p:nvGrpSpPr>
        <p:grpSpPr>
          <a:xfrm>
            <a:off x="1696027" y="3416949"/>
            <a:ext cx="438083" cy="409799"/>
            <a:chOff x="0" y="0"/>
            <a:chExt cx="776314" cy="876285"/>
          </a:xfrm>
        </p:grpSpPr>
        <p:pic>
          <p:nvPicPr>
            <p:cNvPr id="1096" name="Graphic 271" descr="Family with two children with solid fill">
              <a:extLst>
                <a:ext uri="{FF2B5EF4-FFF2-40B4-BE49-F238E27FC236}">
                  <a16:creationId xmlns:a16="http://schemas.microsoft.com/office/drawing/2014/main" id="{877C9742-7D7D-E678-020E-B9E124E252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097" name="Graphic 288" descr="Family with two children with solid fill">
              <a:extLst>
                <a:ext uri="{FF2B5EF4-FFF2-40B4-BE49-F238E27FC236}">
                  <a16:creationId xmlns:a16="http://schemas.microsoft.com/office/drawing/2014/main" id="{9C7F290C-56E0-17DC-2D29-564D3584F02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098" name="Group 1097">
              <a:extLst>
                <a:ext uri="{FF2B5EF4-FFF2-40B4-BE49-F238E27FC236}">
                  <a16:creationId xmlns:a16="http://schemas.microsoft.com/office/drawing/2014/main" id="{38F280CF-85AD-7FFB-1195-F25379BBEE16}"/>
                </a:ext>
              </a:extLst>
            </p:cNvPr>
            <p:cNvGrpSpPr/>
            <p:nvPr/>
          </p:nvGrpSpPr>
          <p:grpSpPr>
            <a:xfrm>
              <a:off x="606648" y="6642"/>
              <a:ext cx="169666" cy="869643"/>
              <a:chOff x="0" y="0"/>
              <a:chExt cx="169666" cy="869643"/>
            </a:xfrm>
          </p:grpSpPr>
          <p:pic>
            <p:nvPicPr>
              <p:cNvPr id="1099" name="Graphic 315" descr="Family with two children with solid fill">
                <a:extLst>
                  <a:ext uri="{FF2B5EF4-FFF2-40B4-BE49-F238E27FC236}">
                    <a16:creationId xmlns:a16="http://schemas.microsoft.com/office/drawing/2014/main" id="{250E53AA-0289-B42B-5C19-895B9896F9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00" name="Graphic 316" descr="Family with two children with solid fill">
                <a:extLst>
                  <a:ext uri="{FF2B5EF4-FFF2-40B4-BE49-F238E27FC236}">
                    <a16:creationId xmlns:a16="http://schemas.microsoft.com/office/drawing/2014/main" id="{4B67655D-E74D-B820-78A8-0C539E81003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01" name="Group 1100">
            <a:extLst>
              <a:ext uri="{FF2B5EF4-FFF2-40B4-BE49-F238E27FC236}">
                <a16:creationId xmlns:a16="http://schemas.microsoft.com/office/drawing/2014/main" id="{A5AF6FBF-8155-73AC-FDAA-200A9A7C721C}"/>
              </a:ext>
            </a:extLst>
          </p:cNvPr>
          <p:cNvGrpSpPr/>
          <p:nvPr/>
        </p:nvGrpSpPr>
        <p:grpSpPr>
          <a:xfrm>
            <a:off x="1962094" y="3061340"/>
            <a:ext cx="494749" cy="405351"/>
            <a:chOff x="0" y="0"/>
            <a:chExt cx="876731" cy="866775"/>
          </a:xfrm>
        </p:grpSpPr>
        <p:pic>
          <p:nvPicPr>
            <p:cNvPr id="1102" name="Graphic 267" descr="Family with two children with solid fill">
              <a:extLst>
                <a:ext uri="{FF2B5EF4-FFF2-40B4-BE49-F238E27FC236}">
                  <a16:creationId xmlns:a16="http://schemas.microsoft.com/office/drawing/2014/main" id="{ABCDCB3F-3F1B-69CD-89EA-FBC5D6A1905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03" name="Graphic 15" descr="Family with two children with solid fill">
              <a:extLst>
                <a:ext uri="{FF2B5EF4-FFF2-40B4-BE49-F238E27FC236}">
                  <a16:creationId xmlns:a16="http://schemas.microsoft.com/office/drawing/2014/main" id="{7243E586-A46B-2E94-73FD-F2557D5AE4E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04" name="Group 1103">
            <a:extLst>
              <a:ext uri="{FF2B5EF4-FFF2-40B4-BE49-F238E27FC236}">
                <a16:creationId xmlns:a16="http://schemas.microsoft.com/office/drawing/2014/main" id="{8896161F-60D1-0F4A-8B61-EB0B8E71A59F}"/>
              </a:ext>
            </a:extLst>
          </p:cNvPr>
          <p:cNvGrpSpPr/>
          <p:nvPr/>
        </p:nvGrpSpPr>
        <p:grpSpPr>
          <a:xfrm>
            <a:off x="429859" y="3052213"/>
            <a:ext cx="562719" cy="407287"/>
            <a:chOff x="0" y="0"/>
            <a:chExt cx="997178" cy="870913"/>
          </a:xfrm>
        </p:grpSpPr>
        <p:pic>
          <p:nvPicPr>
            <p:cNvPr id="1105" name="Graphic 19" descr="Family with two children with solid fill">
              <a:extLst>
                <a:ext uri="{FF2B5EF4-FFF2-40B4-BE49-F238E27FC236}">
                  <a16:creationId xmlns:a16="http://schemas.microsoft.com/office/drawing/2014/main" id="{D93BEA2C-E355-AAA0-FA56-B0F457FD4A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06" name="Group 1105">
              <a:extLst>
                <a:ext uri="{FF2B5EF4-FFF2-40B4-BE49-F238E27FC236}">
                  <a16:creationId xmlns:a16="http://schemas.microsoft.com/office/drawing/2014/main" id="{85078B20-28F4-EB53-7F41-F3B7E4E2890A}"/>
                </a:ext>
              </a:extLst>
            </p:cNvPr>
            <p:cNvGrpSpPr/>
            <p:nvPr/>
          </p:nvGrpSpPr>
          <p:grpSpPr>
            <a:xfrm>
              <a:off x="827512" y="0"/>
              <a:ext cx="169666" cy="869643"/>
              <a:chOff x="0" y="0"/>
              <a:chExt cx="169666" cy="869643"/>
            </a:xfrm>
          </p:grpSpPr>
          <p:pic>
            <p:nvPicPr>
              <p:cNvPr id="1107" name="Graphic 21" descr="Family with two children with solid fill">
                <a:extLst>
                  <a:ext uri="{FF2B5EF4-FFF2-40B4-BE49-F238E27FC236}">
                    <a16:creationId xmlns:a16="http://schemas.microsoft.com/office/drawing/2014/main" id="{E5FB5F56-5B6A-FC3E-3842-04E1A67E993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08" name="Graphic 22" descr="Family with two children with solid fill">
                <a:extLst>
                  <a:ext uri="{FF2B5EF4-FFF2-40B4-BE49-F238E27FC236}">
                    <a16:creationId xmlns:a16="http://schemas.microsoft.com/office/drawing/2014/main" id="{971AE34F-F44F-5A3C-97AE-A87AD1B3A24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09" name="Graphic 26" descr="Family with two children with solid fill">
            <a:extLst>
              <a:ext uri="{FF2B5EF4-FFF2-40B4-BE49-F238E27FC236}">
                <a16:creationId xmlns:a16="http://schemas.microsoft.com/office/drawing/2014/main" id="{BD2482D3-E1E0-B168-9D86-483AF2AE687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63826" y="3071123"/>
            <a:ext cx="369804" cy="405351"/>
          </a:xfrm>
          <a:prstGeom prst="rect">
            <a:avLst/>
          </a:prstGeom>
          <a:ln>
            <a:noFill/>
          </a:ln>
          <a:extLst>
            <a:ext uri="{53640926-AAD7-44D8-BBD7-CCE9431645EC}">
              <a14:shadowObscured xmlns:a14="http://schemas.microsoft.com/office/drawing/2010/main"/>
            </a:ext>
          </a:extLst>
        </p:spPr>
      </p:pic>
      <p:pic>
        <p:nvPicPr>
          <p:cNvPr id="1110" name="Graphic 29" descr="Family with two children with solid fill">
            <a:extLst>
              <a:ext uri="{FF2B5EF4-FFF2-40B4-BE49-F238E27FC236}">
                <a16:creationId xmlns:a16="http://schemas.microsoft.com/office/drawing/2014/main" id="{0AAAC594-B7E2-1257-C5BB-67F7B70C1A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12948" y="3053936"/>
            <a:ext cx="469422" cy="405351"/>
          </a:xfrm>
          <a:prstGeom prst="rect">
            <a:avLst/>
          </a:prstGeom>
        </p:spPr>
      </p:pic>
      <p:grpSp>
        <p:nvGrpSpPr>
          <p:cNvPr id="1111" name="Group 1110">
            <a:extLst>
              <a:ext uri="{FF2B5EF4-FFF2-40B4-BE49-F238E27FC236}">
                <a16:creationId xmlns:a16="http://schemas.microsoft.com/office/drawing/2014/main" id="{2A1103D1-B6A4-2FA2-E6BC-7C2E1DC4F786}"/>
              </a:ext>
            </a:extLst>
          </p:cNvPr>
          <p:cNvGrpSpPr/>
          <p:nvPr/>
        </p:nvGrpSpPr>
        <p:grpSpPr>
          <a:xfrm>
            <a:off x="3446267" y="3065341"/>
            <a:ext cx="438083" cy="409799"/>
            <a:chOff x="0" y="0"/>
            <a:chExt cx="776314" cy="876285"/>
          </a:xfrm>
        </p:grpSpPr>
        <p:pic>
          <p:nvPicPr>
            <p:cNvPr id="1112" name="Graphic 271" descr="Family with two children with solid fill">
              <a:extLst>
                <a:ext uri="{FF2B5EF4-FFF2-40B4-BE49-F238E27FC236}">
                  <a16:creationId xmlns:a16="http://schemas.microsoft.com/office/drawing/2014/main" id="{D5A7DE62-7362-6787-B039-B83C3A9DA2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13" name="Graphic 288" descr="Family with two children with solid fill">
              <a:extLst>
                <a:ext uri="{FF2B5EF4-FFF2-40B4-BE49-F238E27FC236}">
                  <a16:creationId xmlns:a16="http://schemas.microsoft.com/office/drawing/2014/main" id="{3AD89DE5-5F31-201F-06D8-33E802557D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114" name="Group 1113">
              <a:extLst>
                <a:ext uri="{FF2B5EF4-FFF2-40B4-BE49-F238E27FC236}">
                  <a16:creationId xmlns:a16="http://schemas.microsoft.com/office/drawing/2014/main" id="{D4988BB6-DA2D-87AA-F7B8-19538A8A3DD4}"/>
                </a:ext>
              </a:extLst>
            </p:cNvPr>
            <p:cNvGrpSpPr/>
            <p:nvPr/>
          </p:nvGrpSpPr>
          <p:grpSpPr>
            <a:xfrm>
              <a:off x="606648" y="6642"/>
              <a:ext cx="169666" cy="869643"/>
              <a:chOff x="0" y="0"/>
              <a:chExt cx="169666" cy="869643"/>
            </a:xfrm>
          </p:grpSpPr>
          <p:pic>
            <p:nvPicPr>
              <p:cNvPr id="1115" name="Graphic 315" descr="Family with two children with solid fill">
                <a:extLst>
                  <a:ext uri="{FF2B5EF4-FFF2-40B4-BE49-F238E27FC236}">
                    <a16:creationId xmlns:a16="http://schemas.microsoft.com/office/drawing/2014/main" id="{C4B623C1-9BF0-1EA5-FB37-768EC5990D8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16" name="Graphic 316" descr="Family with two children with solid fill">
                <a:extLst>
                  <a:ext uri="{FF2B5EF4-FFF2-40B4-BE49-F238E27FC236}">
                    <a16:creationId xmlns:a16="http://schemas.microsoft.com/office/drawing/2014/main" id="{54D5C77A-1A87-78DF-7872-FD0CC7458CE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17" name="Group 1116">
            <a:extLst>
              <a:ext uri="{FF2B5EF4-FFF2-40B4-BE49-F238E27FC236}">
                <a16:creationId xmlns:a16="http://schemas.microsoft.com/office/drawing/2014/main" id="{D89F2D3E-131C-679F-ACFC-ED6A66135F98}"/>
              </a:ext>
            </a:extLst>
          </p:cNvPr>
          <p:cNvGrpSpPr/>
          <p:nvPr/>
        </p:nvGrpSpPr>
        <p:grpSpPr>
          <a:xfrm>
            <a:off x="5729571" y="3041198"/>
            <a:ext cx="494749" cy="405351"/>
            <a:chOff x="0" y="0"/>
            <a:chExt cx="876731" cy="866775"/>
          </a:xfrm>
        </p:grpSpPr>
        <p:pic>
          <p:nvPicPr>
            <p:cNvPr id="1118" name="Graphic 267" descr="Family with two children with solid fill">
              <a:extLst>
                <a:ext uri="{FF2B5EF4-FFF2-40B4-BE49-F238E27FC236}">
                  <a16:creationId xmlns:a16="http://schemas.microsoft.com/office/drawing/2014/main" id="{154AD1C9-DFAF-24C7-5ACF-287CDC849CD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19" name="Graphic 15" descr="Family with two children with solid fill">
              <a:extLst>
                <a:ext uri="{FF2B5EF4-FFF2-40B4-BE49-F238E27FC236}">
                  <a16:creationId xmlns:a16="http://schemas.microsoft.com/office/drawing/2014/main" id="{E9D81A07-111D-E030-5D03-38D1C8EFC5B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20" name="Group 1119">
            <a:extLst>
              <a:ext uri="{FF2B5EF4-FFF2-40B4-BE49-F238E27FC236}">
                <a16:creationId xmlns:a16="http://schemas.microsoft.com/office/drawing/2014/main" id="{C57B20F1-65C3-5E14-561E-578C67494B91}"/>
              </a:ext>
            </a:extLst>
          </p:cNvPr>
          <p:cNvGrpSpPr/>
          <p:nvPr/>
        </p:nvGrpSpPr>
        <p:grpSpPr>
          <a:xfrm>
            <a:off x="4862341" y="3038965"/>
            <a:ext cx="562719" cy="407287"/>
            <a:chOff x="0" y="0"/>
            <a:chExt cx="997178" cy="870913"/>
          </a:xfrm>
        </p:grpSpPr>
        <p:pic>
          <p:nvPicPr>
            <p:cNvPr id="1121" name="Graphic 19" descr="Family with two children with solid fill">
              <a:extLst>
                <a:ext uri="{FF2B5EF4-FFF2-40B4-BE49-F238E27FC236}">
                  <a16:creationId xmlns:a16="http://schemas.microsoft.com/office/drawing/2014/main" id="{B02AB71E-77D4-94D9-BDF4-03DE215C37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22" name="Group 1121">
              <a:extLst>
                <a:ext uri="{FF2B5EF4-FFF2-40B4-BE49-F238E27FC236}">
                  <a16:creationId xmlns:a16="http://schemas.microsoft.com/office/drawing/2014/main" id="{C479084B-76F3-C09A-9819-2FA1FB3D81AB}"/>
                </a:ext>
              </a:extLst>
            </p:cNvPr>
            <p:cNvGrpSpPr/>
            <p:nvPr/>
          </p:nvGrpSpPr>
          <p:grpSpPr>
            <a:xfrm>
              <a:off x="827512" y="0"/>
              <a:ext cx="169666" cy="869643"/>
              <a:chOff x="0" y="0"/>
              <a:chExt cx="169666" cy="869643"/>
            </a:xfrm>
          </p:grpSpPr>
          <p:pic>
            <p:nvPicPr>
              <p:cNvPr id="1123" name="Graphic 21" descr="Family with two children with solid fill">
                <a:extLst>
                  <a:ext uri="{FF2B5EF4-FFF2-40B4-BE49-F238E27FC236}">
                    <a16:creationId xmlns:a16="http://schemas.microsoft.com/office/drawing/2014/main" id="{F56696C1-C699-FFF1-54BF-8192489FDC8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24" name="Graphic 22" descr="Family with two children with solid fill">
                <a:extLst>
                  <a:ext uri="{FF2B5EF4-FFF2-40B4-BE49-F238E27FC236}">
                    <a16:creationId xmlns:a16="http://schemas.microsoft.com/office/drawing/2014/main" id="{DFDF6A08-8045-3D68-83C3-15887598A80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25" name="Graphic 26" descr="Family with two children with solid fill">
            <a:extLst>
              <a:ext uri="{FF2B5EF4-FFF2-40B4-BE49-F238E27FC236}">
                <a16:creationId xmlns:a16="http://schemas.microsoft.com/office/drawing/2014/main" id="{63D374D3-148E-B4C3-5169-8CD4A097E2E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50503" y="3045382"/>
            <a:ext cx="369804" cy="405351"/>
          </a:xfrm>
          <a:prstGeom prst="rect">
            <a:avLst/>
          </a:prstGeom>
          <a:ln>
            <a:noFill/>
          </a:ln>
          <a:extLst>
            <a:ext uri="{53640926-AAD7-44D8-BBD7-CCE9431645EC}">
              <a14:shadowObscured xmlns:a14="http://schemas.microsoft.com/office/drawing/2010/main"/>
            </a:ext>
          </a:extLst>
        </p:spPr>
      </p:pic>
      <p:grpSp>
        <p:nvGrpSpPr>
          <p:cNvPr id="1126" name="Group 1125">
            <a:extLst>
              <a:ext uri="{FF2B5EF4-FFF2-40B4-BE49-F238E27FC236}">
                <a16:creationId xmlns:a16="http://schemas.microsoft.com/office/drawing/2014/main" id="{89EA0758-F314-A986-F051-C7D343BFB922}"/>
              </a:ext>
            </a:extLst>
          </p:cNvPr>
          <p:cNvGrpSpPr/>
          <p:nvPr/>
        </p:nvGrpSpPr>
        <p:grpSpPr>
          <a:xfrm>
            <a:off x="1274189" y="3056148"/>
            <a:ext cx="438083" cy="409799"/>
            <a:chOff x="0" y="0"/>
            <a:chExt cx="776314" cy="876285"/>
          </a:xfrm>
        </p:grpSpPr>
        <p:pic>
          <p:nvPicPr>
            <p:cNvPr id="1127" name="Graphic 271" descr="Family with two children with solid fill">
              <a:extLst>
                <a:ext uri="{FF2B5EF4-FFF2-40B4-BE49-F238E27FC236}">
                  <a16:creationId xmlns:a16="http://schemas.microsoft.com/office/drawing/2014/main" id="{7874D682-F9E9-BCB2-E07D-922C58065C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28" name="Graphic 288" descr="Family with two children with solid fill">
              <a:extLst>
                <a:ext uri="{FF2B5EF4-FFF2-40B4-BE49-F238E27FC236}">
                  <a16:creationId xmlns:a16="http://schemas.microsoft.com/office/drawing/2014/main" id="{C57476E4-E810-4663-A544-53D4FF4C1C1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129" name="Group 1128">
              <a:extLst>
                <a:ext uri="{FF2B5EF4-FFF2-40B4-BE49-F238E27FC236}">
                  <a16:creationId xmlns:a16="http://schemas.microsoft.com/office/drawing/2014/main" id="{1B05C784-FC54-0416-4C6C-19EA50D3D8EC}"/>
                </a:ext>
              </a:extLst>
            </p:cNvPr>
            <p:cNvGrpSpPr/>
            <p:nvPr/>
          </p:nvGrpSpPr>
          <p:grpSpPr>
            <a:xfrm>
              <a:off x="606648" y="6642"/>
              <a:ext cx="169666" cy="869643"/>
              <a:chOff x="0" y="0"/>
              <a:chExt cx="169666" cy="869643"/>
            </a:xfrm>
          </p:grpSpPr>
          <p:pic>
            <p:nvPicPr>
              <p:cNvPr id="1130" name="Graphic 315" descr="Family with two children with solid fill">
                <a:extLst>
                  <a:ext uri="{FF2B5EF4-FFF2-40B4-BE49-F238E27FC236}">
                    <a16:creationId xmlns:a16="http://schemas.microsoft.com/office/drawing/2014/main" id="{50B92B81-0524-01E7-C625-0AA8CEAB88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31" name="Graphic 316" descr="Family with two children with solid fill">
                <a:extLst>
                  <a:ext uri="{FF2B5EF4-FFF2-40B4-BE49-F238E27FC236}">
                    <a16:creationId xmlns:a16="http://schemas.microsoft.com/office/drawing/2014/main" id="{BA3835C2-E2DA-4D56-7A6E-D21F3088FD5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32" name="Group 1131">
            <a:extLst>
              <a:ext uri="{FF2B5EF4-FFF2-40B4-BE49-F238E27FC236}">
                <a16:creationId xmlns:a16="http://schemas.microsoft.com/office/drawing/2014/main" id="{622A8E7C-D3F7-0784-6835-6CC0A6F187F4}"/>
              </a:ext>
            </a:extLst>
          </p:cNvPr>
          <p:cNvGrpSpPr/>
          <p:nvPr/>
        </p:nvGrpSpPr>
        <p:grpSpPr>
          <a:xfrm>
            <a:off x="2383811" y="2698736"/>
            <a:ext cx="494749" cy="405351"/>
            <a:chOff x="0" y="0"/>
            <a:chExt cx="876731" cy="866775"/>
          </a:xfrm>
        </p:grpSpPr>
        <p:pic>
          <p:nvPicPr>
            <p:cNvPr id="1133" name="Graphic 267" descr="Family with two children with solid fill">
              <a:extLst>
                <a:ext uri="{FF2B5EF4-FFF2-40B4-BE49-F238E27FC236}">
                  <a16:creationId xmlns:a16="http://schemas.microsoft.com/office/drawing/2014/main" id="{EEAB3F15-3245-16A2-B0AD-5092B8D7DC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34" name="Graphic 15" descr="Family with two children with solid fill">
              <a:extLst>
                <a:ext uri="{FF2B5EF4-FFF2-40B4-BE49-F238E27FC236}">
                  <a16:creationId xmlns:a16="http://schemas.microsoft.com/office/drawing/2014/main" id="{64951354-F1BE-62C4-19CF-7C19DBC8DD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35" name="Group 1134">
            <a:extLst>
              <a:ext uri="{FF2B5EF4-FFF2-40B4-BE49-F238E27FC236}">
                <a16:creationId xmlns:a16="http://schemas.microsoft.com/office/drawing/2014/main" id="{5BDEE765-5E20-FC08-FFEF-5EC488007506}"/>
              </a:ext>
            </a:extLst>
          </p:cNvPr>
          <p:cNvGrpSpPr/>
          <p:nvPr/>
        </p:nvGrpSpPr>
        <p:grpSpPr>
          <a:xfrm>
            <a:off x="851576" y="2689609"/>
            <a:ext cx="562719" cy="407287"/>
            <a:chOff x="0" y="0"/>
            <a:chExt cx="997178" cy="870913"/>
          </a:xfrm>
        </p:grpSpPr>
        <p:pic>
          <p:nvPicPr>
            <p:cNvPr id="1136" name="Graphic 19" descr="Family with two children with solid fill">
              <a:extLst>
                <a:ext uri="{FF2B5EF4-FFF2-40B4-BE49-F238E27FC236}">
                  <a16:creationId xmlns:a16="http://schemas.microsoft.com/office/drawing/2014/main" id="{7E49442B-0BB7-AE9E-2B2A-E035D8EE78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37" name="Group 1136">
              <a:extLst>
                <a:ext uri="{FF2B5EF4-FFF2-40B4-BE49-F238E27FC236}">
                  <a16:creationId xmlns:a16="http://schemas.microsoft.com/office/drawing/2014/main" id="{65FACA4E-3681-8F2F-5E09-4AC998236DDB}"/>
                </a:ext>
              </a:extLst>
            </p:cNvPr>
            <p:cNvGrpSpPr/>
            <p:nvPr/>
          </p:nvGrpSpPr>
          <p:grpSpPr>
            <a:xfrm>
              <a:off x="827512" y="0"/>
              <a:ext cx="169666" cy="869643"/>
              <a:chOff x="0" y="0"/>
              <a:chExt cx="169666" cy="869643"/>
            </a:xfrm>
          </p:grpSpPr>
          <p:pic>
            <p:nvPicPr>
              <p:cNvPr id="1138" name="Graphic 21" descr="Family with two children with solid fill">
                <a:extLst>
                  <a:ext uri="{FF2B5EF4-FFF2-40B4-BE49-F238E27FC236}">
                    <a16:creationId xmlns:a16="http://schemas.microsoft.com/office/drawing/2014/main" id="{4D3B2D82-A00C-2FA4-AF8E-8569EE3DD62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39" name="Graphic 22" descr="Family with two children with solid fill">
                <a:extLst>
                  <a:ext uri="{FF2B5EF4-FFF2-40B4-BE49-F238E27FC236}">
                    <a16:creationId xmlns:a16="http://schemas.microsoft.com/office/drawing/2014/main" id="{954562AB-4F7C-C54B-032B-56DF8057AB1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40" name="Graphic 26" descr="Family with two children with solid fill">
            <a:extLst>
              <a:ext uri="{FF2B5EF4-FFF2-40B4-BE49-F238E27FC236}">
                <a16:creationId xmlns:a16="http://schemas.microsoft.com/office/drawing/2014/main" id="{D123C4E3-A95D-17A3-BFF8-1EF55F1843B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85543" y="2708519"/>
            <a:ext cx="369804" cy="405351"/>
          </a:xfrm>
          <a:prstGeom prst="rect">
            <a:avLst/>
          </a:prstGeom>
          <a:ln>
            <a:noFill/>
          </a:ln>
          <a:extLst>
            <a:ext uri="{53640926-AAD7-44D8-BBD7-CCE9431645EC}">
              <a14:shadowObscured xmlns:a14="http://schemas.microsoft.com/office/drawing/2010/main"/>
            </a:ext>
          </a:extLst>
        </p:spPr>
      </p:pic>
      <p:pic>
        <p:nvPicPr>
          <p:cNvPr id="1141" name="Graphic 29" descr="Family with two children with solid fill">
            <a:extLst>
              <a:ext uri="{FF2B5EF4-FFF2-40B4-BE49-F238E27FC236}">
                <a16:creationId xmlns:a16="http://schemas.microsoft.com/office/drawing/2014/main" id="{9BA249B7-06FE-00DD-4A5A-933B882FB6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34665" y="2691332"/>
            <a:ext cx="469422" cy="405351"/>
          </a:xfrm>
          <a:prstGeom prst="rect">
            <a:avLst/>
          </a:prstGeom>
        </p:spPr>
      </p:pic>
      <p:grpSp>
        <p:nvGrpSpPr>
          <p:cNvPr id="1142" name="Group 1141">
            <a:extLst>
              <a:ext uri="{FF2B5EF4-FFF2-40B4-BE49-F238E27FC236}">
                <a16:creationId xmlns:a16="http://schemas.microsoft.com/office/drawing/2014/main" id="{A0AE1854-B1D0-C0F4-F589-BAC128A50730}"/>
              </a:ext>
            </a:extLst>
          </p:cNvPr>
          <p:cNvGrpSpPr/>
          <p:nvPr/>
        </p:nvGrpSpPr>
        <p:grpSpPr>
          <a:xfrm>
            <a:off x="3867984" y="2702737"/>
            <a:ext cx="438083" cy="409799"/>
            <a:chOff x="0" y="0"/>
            <a:chExt cx="776314" cy="876285"/>
          </a:xfrm>
        </p:grpSpPr>
        <p:pic>
          <p:nvPicPr>
            <p:cNvPr id="1143" name="Graphic 271" descr="Family with two children with solid fill">
              <a:extLst>
                <a:ext uri="{FF2B5EF4-FFF2-40B4-BE49-F238E27FC236}">
                  <a16:creationId xmlns:a16="http://schemas.microsoft.com/office/drawing/2014/main" id="{BA527302-7C9F-868A-C39C-59A37BDF02B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44" name="Graphic 288" descr="Family with two children with solid fill">
              <a:extLst>
                <a:ext uri="{FF2B5EF4-FFF2-40B4-BE49-F238E27FC236}">
                  <a16:creationId xmlns:a16="http://schemas.microsoft.com/office/drawing/2014/main" id="{A39060A3-A04D-2931-DB4C-4EB5E2A5992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145" name="Group 1144">
              <a:extLst>
                <a:ext uri="{FF2B5EF4-FFF2-40B4-BE49-F238E27FC236}">
                  <a16:creationId xmlns:a16="http://schemas.microsoft.com/office/drawing/2014/main" id="{8D230EE0-1B98-20DE-4ABD-88B6DA56A8DE}"/>
                </a:ext>
              </a:extLst>
            </p:cNvPr>
            <p:cNvGrpSpPr/>
            <p:nvPr/>
          </p:nvGrpSpPr>
          <p:grpSpPr>
            <a:xfrm>
              <a:off x="606648" y="6642"/>
              <a:ext cx="169666" cy="869643"/>
              <a:chOff x="0" y="0"/>
              <a:chExt cx="169666" cy="869643"/>
            </a:xfrm>
          </p:grpSpPr>
          <p:pic>
            <p:nvPicPr>
              <p:cNvPr id="1146" name="Graphic 315" descr="Family with two children with solid fill">
                <a:extLst>
                  <a:ext uri="{FF2B5EF4-FFF2-40B4-BE49-F238E27FC236}">
                    <a16:creationId xmlns:a16="http://schemas.microsoft.com/office/drawing/2014/main" id="{DF7AC81B-BB21-1C24-B60D-991E2B897F0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47" name="Graphic 316" descr="Family with two children with solid fill">
                <a:extLst>
                  <a:ext uri="{FF2B5EF4-FFF2-40B4-BE49-F238E27FC236}">
                    <a16:creationId xmlns:a16="http://schemas.microsoft.com/office/drawing/2014/main" id="{82C173EB-5195-B87F-5125-BEA6476A231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48" name="Group 1147">
            <a:extLst>
              <a:ext uri="{FF2B5EF4-FFF2-40B4-BE49-F238E27FC236}">
                <a16:creationId xmlns:a16="http://schemas.microsoft.com/office/drawing/2014/main" id="{2F433C64-BED4-2498-85B5-46618C664ECC}"/>
              </a:ext>
            </a:extLst>
          </p:cNvPr>
          <p:cNvGrpSpPr/>
          <p:nvPr/>
        </p:nvGrpSpPr>
        <p:grpSpPr>
          <a:xfrm>
            <a:off x="6151288" y="2678594"/>
            <a:ext cx="494749" cy="405351"/>
            <a:chOff x="0" y="0"/>
            <a:chExt cx="876731" cy="866775"/>
          </a:xfrm>
        </p:grpSpPr>
        <p:pic>
          <p:nvPicPr>
            <p:cNvPr id="1149" name="Graphic 267" descr="Family with two children with solid fill">
              <a:extLst>
                <a:ext uri="{FF2B5EF4-FFF2-40B4-BE49-F238E27FC236}">
                  <a16:creationId xmlns:a16="http://schemas.microsoft.com/office/drawing/2014/main" id="{A8B98EEC-8C89-DAE6-8FF1-3F8C7BACD5A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50" name="Graphic 15" descr="Family with two children with solid fill">
              <a:extLst>
                <a:ext uri="{FF2B5EF4-FFF2-40B4-BE49-F238E27FC236}">
                  <a16:creationId xmlns:a16="http://schemas.microsoft.com/office/drawing/2014/main" id="{5C8B2228-E444-893D-519F-CC8696D004B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51" name="Group 1150">
            <a:extLst>
              <a:ext uri="{FF2B5EF4-FFF2-40B4-BE49-F238E27FC236}">
                <a16:creationId xmlns:a16="http://schemas.microsoft.com/office/drawing/2014/main" id="{94882573-8EAA-D353-575A-BCB7BAC54168}"/>
              </a:ext>
            </a:extLst>
          </p:cNvPr>
          <p:cNvGrpSpPr/>
          <p:nvPr/>
        </p:nvGrpSpPr>
        <p:grpSpPr>
          <a:xfrm>
            <a:off x="5284058" y="2676361"/>
            <a:ext cx="562719" cy="407287"/>
            <a:chOff x="0" y="0"/>
            <a:chExt cx="997178" cy="870913"/>
          </a:xfrm>
        </p:grpSpPr>
        <p:pic>
          <p:nvPicPr>
            <p:cNvPr id="1152" name="Graphic 19" descr="Family with two children with solid fill">
              <a:extLst>
                <a:ext uri="{FF2B5EF4-FFF2-40B4-BE49-F238E27FC236}">
                  <a16:creationId xmlns:a16="http://schemas.microsoft.com/office/drawing/2014/main" id="{889292DA-9F30-CF09-FA36-CD660E1EE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53" name="Group 1152">
              <a:extLst>
                <a:ext uri="{FF2B5EF4-FFF2-40B4-BE49-F238E27FC236}">
                  <a16:creationId xmlns:a16="http://schemas.microsoft.com/office/drawing/2014/main" id="{F97A6400-1F77-AA3F-B696-7E622CE4A82B}"/>
                </a:ext>
              </a:extLst>
            </p:cNvPr>
            <p:cNvGrpSpPr/>
            <p:nvPr/>
          </p:nvGrpSpPr>
          <p:grpSpPr>
            <a:xfrm>
              <a:off x="827512" y="0"/>
              <a:ext cx="169666" cy="869643"/>
              <a:chOff x="0" y="0"/>
              <a:chExt cx="169666" cy="869643"/>
            </a:xfrm>
          </p:grpSpPr>
          <p:pic>
            <p:nvPicPr>
              <p:cNvPr id="1154" name="Graphic 21" descr="Family with two children with solid fill">
                <a:extLst>
                  <a:ext uri="{FF2B5EF4-FFF2-40B4-BE49-F238E27FC236}">
                    <a16:creationId xmlns:a16="http://schemas.microsoft.com/office/drawing/2014/main" id="{5C181AFA-BEA9-DFF4-2262-513240ABC5D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55" name="Graphic 22" descr="Family with two children with solid fill">
                <a:extLst>
                  <a:ext uri="{FF2B5EF4-FFF2-40B4-BE49-F238E27FC236}">
                    <a16:creationId xmlns:a16="http://schemas.microsoft.com/office/drawing/2014/main" id="{373D2BAB-5E9B-A780-F62A-8438409A81D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56" name="Graphic 26" descr="Family with two children with solid fill">
            <a:extLst>
              <a:ext uri="{FF2B5EF4-FFF2-40B4-BE49-F238E27FC236}">
                <a16:creationId xmlns:a16="http://schemas.microsoft.com/office/drawing/2014/main" id="{C54DFD26-BE5D-8B39-236A-5F8E4E8FE97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72220" y="2682778"/>
            <a:ext cx="369804" cy="405351"/>
          </a:xfrm>
          <a:prstGeom prst="rect">
            <a:avLst/>
          </a:prstGeom>
          <a:ln>
            <a:noFill/>
          </a:ln>
          <a:extLst>
            <a:ext uri="{53640926-AAD7-44D8-BBD7-CCE9431645EC}">
              <a14:shadowObscured xmlns:a14="http://schemas.microsoft.com/office/drawing/2010/main"/>
            </a:ext>
          </a:extLst>
        </p:spPr>
      </p:pic>
      <p:grpSp>
        <p:nvGrpSpPr>
          <p:cNvPr id="1157" name="Group 1156">
            <a:extLst>
              <a:ext uri="{FF2B5EF4-FFF2-40B4-BE49-F238E27FC236}">
                <a16:creationId xmlns:a16="http://schemas.microsoft.com/office/drawing/2014/main" id="{57AA2480-CCFB-5D4E-6766-7EBECC2F2115}"/>
              </a:ext>
            </a:extLst>
          </p:cNvPr>
          <p:cNvGrpSpPr/>
          <p:nvPr/>
        </p:nvGrpSpPr>
        <p:grpSpPr>
          <a:xfrm>
            <a:off x="1695906" y="2693544"/>
            <a:ext cx="438083" cy="409799"/>
            <a:chOff x="0" y="0"/>
            <a:chExt cx="776314" cy="876285"/>
          </a:xfrm>
        </p:grpSpPr>
        <p:pic>
          <p:nvPicPr>
            <p:cNvPr id="1158" name="Graphic 271" descr="Family with two children with solid fill">
              <a:extLst>
                <a:ext uri="{FF2B5EF4-FFF2-40B4-BE49-F238E27FC236}">
                  <a16:creationId xmlns:a16="http://schemas.microsoft.com/office/drawing/2014/main" id="{CAB77B29-F7B4-FCA4-23FF-38D6037A8A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59" name="Graphic 288" descr="Family with two children with solid fill">
              <a:extLst>
                <a:ext uri="{FF2B5EF4-FFF2-40B4-BE49-F238E27FC236}">
                  <a16:creationId xmlns:a16="http://schemas.microsoft.com/office/drawing/2014/main" id="{5C918DB8-1DC7-2E70-3158-902572F8EB7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160" name="Group 1159">
              <a:extLst>
                <a:ext uri="{FF2B5EF4-FFF2-40B4-BE49-F238E27FC236}">
                  <a16:creationId xmlns:a16="http://schemas.microsoft.com/office/drawing/2014/main" id="{4D361B87-1B80-3C7A-6D7F-7DCA0E942793}"/>
                </a:ext>
              </a:extLst>
            </p:cNvPr>
            <p:cNvGrpSpPr/>
            <p:nvPr/>
          </p:nvGrpSpPr>
          <p:grpSpPr>
            <a:xfrm>
              <a:off x="606648" y="6642"/>
              <a:ext cx="169666" cy="869643"/>
              <a:chOff x="0" y="0"/>
              <a:chExt cx="169666" cy="869643"/>
            </a:xfrm>
          </p:grpSpPr>
          <p:pic>
            <p:nvPicPr>
              <p:cNvPr id="1161" name="Graphic 315" descr="Family with two children with solid fill">
                <a:extLst>
                  <a:ext uri="{FF2B5EF4-FFF2-40B4-BE49-F238E27FC236}">
                    <a16:creationId xmlns:a16="http://schemas.microsoft.com/office/drawing/2014/main" id="{7FF61660-932A-101A-205F-567598E6C76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62" name="Graphic 316" descr="Family with two children with solid fill">
                <a:extLst>
                  <a:ext uri="{FF2B5EF4-FFF2-40B4-BE49-F238E27FC236}">
                    <a16:creationId xmlns:a16="http://schemas.microsoft.com/office/drawing/2014/main" id="{95939F6B-729A-0D05-3A3A-0260121A84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63" name="Group 1162">
            <a:extLst>
              <a:ext uri="{FF2B5EF4-FFF2-40B4-BE49-F238E27FC236}">
                <a16:creationId xmlns:a16="http://schemas.microsoft.com/office/drawing/2014/main" id="{849ABD6D-981D-99CB-A53A-30448D0649D0}"/>
              </a:ext>
            </a:extLst>
          </p:cNvPr>
          <p:cNvGrpSpPr/>
          <p:nvPr/>
        </p:nvGrpSpPr>
        <p:grpSpPr>
          <a:xfrm>
            <a:off x="1944695" y="2335538"/>
            <a:ext cx="494749" cy="405351"/>
            <a:chOff x="0" y="0"/>
            <a:chExt cx="876731" cy="866775"/>
          </a:xfrm>
        </p:grpSpPr>
        <p:pic>
          <p:nvPicPr>
            <p:cNvPr id="1164" name="Graphic 267" descr="Family with two children with solid fill">
              <a:extLst>
                <a:ext uri="{FF2B5EF4-FFF2-40B4-BE49-F238E27FC236}">
                  <a16:creationId xmlns:a16="http://schemas.microsoft.com/office/drawing/2014/main" id="{1531A0BE-E52B-1FDD-3A54-68EDE18BB17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65" name="Graphic 15" descr="Family with two children with solid fill">
              <a:extLst>
                <a:ext uri="{FF2B5EF4-FFF2-40B4-BE49-F238E27FC236}">
                  <a16:creationId xmlns:a16="http://schemas.microsoft.com/office/drawing/2014/main" id="{C5D63AFC-D8C9-B9E8-4956-99A9720BA67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66" name="Group 1165">
            <a:extLst>
              <a:ext uri="{FF2B5EF4-FFF2-40B4-BE49-F238E27FC236}">
                <a16:creationId xmlns:a16="http://schemas.microsoft.com/office/drawing/2014/main" id="{01A1EB42-461C-35BD-CB25-4E10A4E918BB}"/>
              </a:ext>
            </a:extLst>
          </p:cNvPr>
          <p:cNvGrpSpPr/>
          <p:nvPr/>
        </p:nvGrpSpPr>
        <p:grpSpPr>
          <a:xfrm>
            <a:off x="412460" y="2326411"/>
            <a:ext cx="562719" cy="407287"/>
            <a:chOff x="0" y="0"/>
            <a:chExt cx="997178" cy="870913"/>
          </a:xfrm>
        </p:grpSpPr>
        <p:pic>
          <p:nvPicPr>
            <p:cNvPr id="1167" name="Graphic 19" descr="Family with two children with solid fill">
              <a:extLst>
                <a:ext uri="{FF2B5EF4-FFF2-40B4-BE49-F238E27FC236}">
                  <a16:creationId xmlns:a16="http://schemas.microsoft.com/office/drawing/2014/main" id="{C2DF9F70-9AD2-C0A7-EF0F-AFCF46C00A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68" name="Group 1167">
              <a:extLst>
                <a:ext uri="{FF2B5EF4-FFF2-40B4-BE49-F238E27FC236}">
                  <a16:creationId xmlns:a16="http://schemas.microsoft.com/office/drawing/2014/main" id="{ECAE4AE1-270D-AB59-E090-16F33C14D1EB}"/>
                </a:ext>
              </a:extLst>
            </p:cNvPr>
            <p:cNvGrpSpPr/>
            <p:nvPr/>
          </p:nvGrpSpPr>
          <p:grpSpPr>
            <a:xfrm>
              <a:off x="827512" y="0"/>
              <a:ext cx="169666" cy="869643"/>
              <a:chOff x="0" y="0"/>
              <a:chExt cx="169666" cy="869643"/>
            </a:xfrm>
          </p:grpSpPr>
          <p:pic>
            <p:nvPicPr>
              <p:cNvPr id="1169" name="Graphic 21" descr="Family with two children with solid fill">
                <a:extLst>
                  <a:ext uri="{FF2B5EF4-FFF2-40B4-BE49-F238E27FC236}">
                    <a16:creationId xmlns:a16="http://schemas.microsoft.com/office/drawing/2014/main" id="{1040DFB1-50FD-BE4D-20DA-404D8CEC25E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70" name="Graphic 22" descr="Family with two children with solid fill">
                <a:extLst>
                  <a:ext uri="{FF2B5EF4-FFF2-40B4-BE49-F238E27FC236}">
                    <a16:creationId xmlns:a16="http://schemas.microsoft.com/office/drawing/2014/main" id="{B53F8946-2B4D-EA03-E0DA-AF706CEA1C9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71" name="Graphic 26" descr="Family with two children with solid fill">
            <a:extLst>
              <a:ext uri="{FF2B5EF4-FFF2-40B4-BE49-F238E27FC236}">
                <a16:creationId xmlns:a16="http://schemas.microsoft.com/office/drawing/2014/main" id="{2F70CC60-5189-1190-2804-212799EE10A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46427" y="2345321"/>
            <a:ext cx="369804" cy="405351"/>
          </a:xfrm>
          <a:prstGeom prst="rect">
            <a:avLst/>
          </a:prstGeom>
          <a:ln>
            <a:noFill/>
          </a:ln>
          <a:extLst>
            <a:ext uri="{53640926-AAD7-44D8-BBD7-CCE9431645EC}">
              <a14:shadowObscured xmlns:a14="http://schemas.microsoft.com/office/drawing/2010/main"/>
            </a:ext>
          </a:extLst>
        </p:spPr>
      </p:pic>
      <p:pic>
        <p:nvPicPr>
          <p:cNvPr id="1172" name="Graphic 29" descr="Family with two children with solid fill">
            <a:extLst>
              <a:ext uri="{FF2B5EF4-FFF2-40B4-BE49-F238E27FC236}">
                <a16:creationId xmlns:a16="http://schemas.microsoft.com/office/drawing/2014/main" id="{10A6B0FF-EB89-AF8B-3633-EFB3F53EC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95549" y="2328134"/>
            <a:ext cx="469422" cy="405351"/>
          </a:xfrm>
          <a:prstGeom prst="rect">
            <a:avLst/>
          </a:prstGeom>
        </p:spPr>
      </p:pic>
      <p:grpSp>
        <p:nvGrpSpPr>
          <p:cNvPr id="1173" name="Group 1172">
            <a:extLst>
              <a:ext uri="{FF2B5EF4-FFF2-40B4-BE49-F238E27FC236}">
                <a16:creationId xmlns:a16="http://schemas.microsoft.com/office/drawing/2014/main" id="{8462C133-014E-885F-0609-1D4247EE4B20}"/>
              </a:ext>
            </a:extLst>
          </p:cNvPr>
          <p:cNvGrpSpPr/>
          <p:nvPr/>
        </p:nvGrpSpPr>
        <p:grpSpPr>
          <a:xfrm>
            <a:off x="3428868" y="2339539"/>
            <a:ext cx="438083" cy="409799"/>
            <a:chOff x="0" y="0"/>
            <a:chExt cx="776314" cy="876285"/>
          </a:xfrm>
        </p:grpSpPr>
        <p:pic>
          <p:nvPicPr>
            <p:cNvPr id="1174" name="Graphic 271" descr="Family with two children with solid fill">
              <a:extLst>
                <a:ext uri="{FF2B5EF4-FFF2-40B4-BE49-F238E27FC236}">
                  <a16:creationId xmlns:a16="http://schemas.microsoft.com/office/drawing/2014/main" id="{8C2B6AC4-077D-4F32-0DBA-448E47C0F3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75" name="Graphic 288" descr="Family with two children with solid fill">
              <a:extLst>
                <a:ext uri="{FF2B5EF4-FFF2-40B4-BE49-F238E27FC236}">
                  <a16:creationId xmlns:a16="http://schemas.microsoft.com/office/drawing/2014/main" id="{EC5D7942-6D83-9E37-65E6-B9B0ADEDEAD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176" name="Group 1175">
              <a:extLst>
                <a:ext uri="{FF2B5EF4-FFF2-40B4-BE49-F238E27FC236}">
                  <a16:creationId xmlns:a16="http://schemas.microsoft.com/office/drawing/2014/main" id="{0E12529B-9259-6C6F-A87E-7156A08CC556}"/>
                </a:ext>
              </a:extLst>
            </p:cNvPr>
            <p:cNvGrpSpPr/>
            <p:nvPr/>
          </p:nvGrpSpPr>
          <p:grpSpPr>
            <a:xfrm>
              <a:off x="606648" y="6642"/>
              <a:ext cx="169666" cy="869643"/>
              <a:chOff x="0" y="0"/>
              <a:chExt cx="169666" cy="869643"/>
            </a:xfrm>
          </p:grpSpPr>
          <p:pic>
            <p:nvPicPr>
              <p:cNvPr id="1177" name="Graphic 315" descr="Family with two children with solid fill">
                <a:extLst>
                  <a:ext uri="{FF2B5EF4-FFF2-40B4-BE49-F238E27FC236}">
                    <a16:creationId xmlns:a16="http://schemas.microsoft.com/office/drawing/2014/main" id="{B43900B9-CF39-0367-3320-848362D15E8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78" name="Graphic 316" descr="Family with two children with solid fill">
                <a:extLst>
                  <a:ext uri="{FF2B5EF4-FFF2-40B4-BE49-F238E27FC236}">
                    <a16:creationId xmlns:a16="http://schemas.microsoft.com/office/drawing/2014/main" id="{71E17EA6-AA6F-BC0F-9175-CF0633576B3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79" name="Group 1178">
            <a:extLst>
              <a:ext uri="{FF2B5EF4-FFF2-40B4-BE49-F238E27FC236}">
                <a16:creationId xmlns:a16="http://schemas.microsoft.com/office/drawing/2014/main" id="{9F73BDA3-144D-37CA-7689-CBFC3A5D95A8}"/>
              </a:ext>
            </a:extLst>
          </p:cNvPr>
          <p:cNvGrpSpPr/>
          <p:nvPr/>
        </p:nvGrpSpPr>
        <p:grpSpPr>
          <a:xfrm>
            <a:off x="5712172" y="2315396"/>
            <a:ext cx="494749" cy="405351"/>
            <a:chOff x="0" y="0"/>
            <a:chExt cx="876731" cy="866775"/>
          </a:xfrm>
        </p:grpSpPr>
        <p:pic>
          <p:nvPicPr>
            <p:cNvPr id="1180" name="Graphic 267" descr="Family with two children with solid fill">
              <a:extLst>
                <a:ext uri="{FF2B5EF4-FFF2-40B4-BE49-F238E27FC236}">
                  <a16:creationId xmlns:a16="http://schemas.microsoft.com/office/drawing/2014/main" id="{6DAE7928-51B8-195B-3FCA-D76B298A1F2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81" name="Graphic 15" descr="Family with two children with solid fill">
              <a:extLst>
                <a:ext uri="{FF2B5EF4-FFF2-40B4-BE49-F238E27FC236}">
                  <a16:creationId xmlns:a16="http://schemas.microsoft.com/office/drawing/2014/main" id="{821418DD-A010-47AD-F097-3F60916360E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82" name="Group 1181">
            <a:extLst>
              <a:ext uri="{FF2B5EF4-FFF2-40B4-BE49-F238E27FC236}">
                <a16:creationId xmlns:a16="http://schemas.microsoft.com/office/drawing/2014/main" id="{61437F1D-32E2-A36A-8A7D-A7B66A737FCD}"/>
              </a:ext>
            </a:extLst>
          </p:cNvPr>
          <p:cNvGrpSpPr/>
          <p:nvPr/>
        </p:nvGrpSpPr>
        <p:grpSpPr>
          <a:xfrm>
            <a:off x="4844942" y="2313163"/>
            <a:ext cx="562719" cy="407287"/>
            <a:chOff x="0" y="0"/>
            <a:chExt cx="997178" cy="870913"/>
          </a:xfrm>
        </p:grpSpPr>
        <p:pic>
          <p:nvPicPr>
            <p:cNvPr id="1183" name="Graphic 19" descr="Family with two children with solid fill">
              <a:extLst>
                <a:ext uri="{FF2B5EF4-FFF2-40B4-BE49-F238E27FC236}">
                  <a16:creationId xmlns:a16="http://schemas.microsoft.com/office/drawing/2014/main" id="{68AE81E0-7E13-37A0-73E1-0253CCF87E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84" name="Group 1183">
              <a:extLst>
                <a:ext uri="{FF2B5EF4-FFF2-40B4-BE49-F238E27FC236}">
                  <a16:creationId xmlns:a16="http://schemas.microsoft.com/office/drawing/2014/main" id="{E62C821C-FBD8-0132-7964-953416166990}"/>
                </a:ext>
              </a:extLst>
            </p:cNvPr>
            <p:cNvGrpSpPr/>
            <p:nvPr/>
          </p:nvGrpSpPr>
          <p:grpSpPr>
            <a:xfrm>
              <a:off x="827512" y="0"/>
              <a:ext cx="169666" cy="869643"/>
              <a:chOff x="0" y="0"/>
              <a:chExt cx="169666" cy="869643"/>
            </a:xfrm>
          </p:grpSpPr>
          <p:pic>
            <p:nvPicPr>
              <p:cNvPr id="1185" name="Graphic 21" descr="Family with two children with solid fill">
                <a:extLst>
                  <a:ext uri="{FF2B5EF4-FFF2-40B4-BE49-F238E27FC236}">
                    <a16:creationId xmlns:a16="http://schemas.microsoft.com/office/drawing/2014/main" id="{E9750DE0-0725-D174-4CF4-E4C25EA8462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86" name="Graphic 22" descr="Family with two children with solid fill">
                <a:extLst>
                  <a:ext uri="{FF2B5EF4-FFF2-40B4-BE49-F238E27FC236}">
                    <a16:creationId xmlns:a16="http://schemas.microsoft.com/office/drawing/2014/main" id="{F8E897E6-9D82-4441-9B92-681ED029427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187" name="Graphic 26" descr="Family with two children with solid fill">
            <a:extLst>
              <a:ext uri="{FF2B5EF4-FFF2-40B4-BE49-F238E27FC236}">
                <a16:creationId xmlns:a16="http://schemas.microsoft.com/office/drawing/2014/main" id="{25DAA2DC-20E6-900C-7C90-20EDA0AE977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33104" y="2319580"/>
            <a:ext cx="369804" cy="405351"/>
          </a:xfrm>
          <a:prstGeom prst="rect">
            <a:avLst/>
          </a:prstGeom>
          <a:ln>
            <a:noFill/>
          </a:ln>
          <a:extLst>
            <a:ext uri="{53640926-AAD7-44D8-BBD7-CCE9431645EC}">
              <a14:shadowObscured xmlns:a14="http://schemas.microsoft.com/office/drawing/2010/main"/>
            </a:ext>
          </a:extLst>
        </p:spPr>
      </p:pic>
      <p:grpSp>
        <p:nvGrpSpPr>
          <p:cNvPr id="1188" name="Group 1187">
            <a:extLst>
              <a:ext uri="{FF2B5EF4-FFF2-40B4-BE49-F238E27FC236}">
                <a16:creationId xmlns:a16="http://schemas.microsoft.com/office/drawing/2014/main" id="{CCE961D5-5DE8-760B-736C-174D49D6AF34}"/>
              </a:ext>
            </a:extLst>
          </p:cNvPr>
          <p:cNvGrpSpPr/>
          <p:nvPr/>
        </p:nvGrpSpPr>
        <p:grpSpPr>
          <a:xfrm>
            <a:off x="1256790" y="2330346"/>
            <a:ext cx="438083" cy="409799"/>
            <a:chOff x="0" y="0"/>
            <a:chExt cx="776314" cy="876285"/>
          </a:xfrm>
        </p:grpSpPr>
        <p:pic>
          <p:nvPicPr>
            <p:cNvPr id="1189" name="Graphic 271" descr="Family with two children with solid fill">
              <a:extLst>
                <a:ext uri="{FF2B5EF4-FFF2-40B4-BE49-F238E27FC236}">
                  <a16:creationId xmlns:a16="http://schemas.microsoft.com/office/drawing/2014/main" id="{7130F3BC-D598-F0C5-8F92-2DDCD37B183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90" name="Graphic 288" descr="Family with two children with solid fill">
              <a:extLst>
                <a:ext uri="{FF2B5EF4-FFF2-40B4-BE49-F238E27FC236}">
                  <a16:creationId xmlns:a16="http://schemas.microsoft.com/office/drawing/2014/main" id="{8B55EB29-EFC5-4B95-718E-8234E73695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191" name="Group 1190">
              <a:extLst>
                <a:ext uri="{FF2B5EF4-FFF2-40B4-BE49-F238E27FC236}">
                  <a16:creationId xmlns:a16="http://schemas.microsoft.com/office/drawing/2014/main" id="{6514A200-40AA-0D83-19DE-56757F1B3764}"/>
                </a:ext>
              </a:extLst>
            </p:cNvPr>
            <p:cNvGrpSpPr/>
            <p:nvPr/>
          </p:nvGrpSpPr>
          <p:grpSpPr>
            <a:xfrm>
              <a:off x="606648" y="6642"/>
              <a:ext cx="169666" cy="869643"/>
              <a:chOff x="0" y="0"/>
              <a:chExt cx="169666" cy="869643"/>
            </a:xfrm>
          </p:grpSpPr>
          <p:pic>
            <p:nvPicPr>
              <p:cNvPr id="1192" name="Graphic 315" descr="Family with two children with solid fill">
                <a:extLst>
                  <a:ext uri="{FF2B5EF4-FFF2-40B4-BE49-F238E27FC236}">
                    <a16:creationId xmlns:a16="http://schemas.microsoft.com/office/drawing/2014/main" id="{82860220-4F48-C8CA-EF3D-203AC6B7A6D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193" name="Graphic 316" descr="Family with two children with solid fill">
                <a:extLst>
                  <a:ext uri="{FF2B5EF4-FFF2-40B4-BE49-F238E27FC236}">
                    <a16:creationId xmlns:a16="http://schemas.microsoft.com/office/drawing/2014/main" id="{0F7CD25F-E54C-FB43-8D39-B396E847F14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194" name="Group 1193">
            <a:extLst>
              <a:ext uri="{FF2B5EF4-FFF2-40B4-BE49-F238E27FC236}">
                <a16:creationId xmlns:a16="http://schemas.microsoft.com/office/drawing/2014/main" id="{CA6EAA84-2EC5-AB44-8DEE-C740F0BE051C}"/>
              </a:ext>
            </a:extLst>
          </p:cNvPr>
          <p:cNvGrpSpPr/>
          <p:nvPr/>
        </p:nvGrpSpPr>
        <p:grpSpPr>
          <a:xfrm>
            <a:off x="2366412" y="1972934"/>
            <a:ext cx="494749" cy="405351"/>
            <a:chOff x="0" y="0"/>
            <a:chExt cx="876731" cy="866775"/>
          </a:xfrm>
        </p:grpSpPr>
        <p:pic>
          <p:nvPicPr>
            <p:cNvPr id="1195" name="Graphic 267" descr="Family with two children with solid fill">
              <a:extLst>
                <a:ext uri="{FF2B5EF4-FFF2-40B4-BE49-F238E27FC236}">
                  <a16:creationId xmlns:a16="http://schemas.microsoft.com/office/drawing/2014/main" id="{3A7BBBB4-5462-8309-5449-4E289188BEA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196" name="Graphic 15" descr="Family with two children with solid fill">
              <a:extLst>
                <a:ext uri="{FF2B5EF4-FFF2-40B4-BE49-F238E27FC236}">
                  <a16:creationId xmlns:a16="http://schemas.microsoft.com/office/drawing/2014/main" id="{D8686F5E-116B-CF89-D260-AA0794ABE8E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197" name="Group 1196">
            <a:extLst>
              <a:ext uri="{FF2B5EF4-FFF2-40B4-BE49-F238E27FC236}">
                <a16:creationId xmlns:a16="http://schemas.microsoft.com/office/drawing/2014/main" id="{2EB73BBF-F818-B15B-5C1C-E24D51CFE02B}"/>
              </a:ext>
            </a:extLst>
          </p:cNvPr>
          <p:cNvGrpSpPr/>
          <p:nvPr/>
        </p:nvGrpSpPr>
        <p:grpSpPr>
          <a:xfrm>
            <a:off x="834177" y="1963807"/>
            <a:ext cx="562719" cy="407287"/>
            <a:chOff x="0" y="0"/>
            <a:chExt cx="997178" cy="870913"/>
          </a:xfrm>
        </p:grpSpPr>
        <p:pic>
          <p:nvPicPr>
            <p:cNvPr id="1198" name="Graphic 19" descr="Family with two children with solid fill">
              <a:extLst>
                <a:ext uri="{FF2B5EF4-FFF2-40B4-BE49-F238E27FC236}">
                  <a16:creationId xmlns:a16="http://schemas.microsoft.com/office/drawing/2014/main" id="{1B212E4F-0B6D-58F8-3F88-21008557D8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199" name="Group 1198">
              <a:extLst>
                <a:ext uri="{FF2B5EF4-FFF2-40B4-BE49-F238E27FC236}">
                  <a16:creationId xmlns:a16="http://schemas.microsoft.com/office/drawing/2014/main" id="{E4B3CFBE-71AE-6748-7C65-C60451DD45AD}"/>
                </a:ext>
              </a:extLst>
            </p:cNvPr>
            <p:cNvGrpSpPr/>
            <p:nvPr/>
          </p:nvGrpSpPr>
          <p:grpSpPr>
            <a:xfrm>
              <a:off x="827512" y="0"/>
              <a:ext cx="169666" cy="869643"/>
              <a:chOff x="0" y="0"/>
              <a:chExt cx="169666" cy="869643"/>
            </a:xfrm>
          </p:grpSpPr>
          <p:pic>
            <p:nvPicPr>
              <p:cNvPr id="1200" name="Graphic 21" descr="Family with two children with solid fill">
                <a:extLst>
                  <a:ext uri="{FF2B5EF4-FFF2-40B4-BE49-F238E27FC236}">
                    <a16:creationId xmlns:a16="http://schemas.microsoft.com/office/drawing/2014/main" id="{C24FC995-6866-9FD3-2F1B-19A9D905A5B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01" name="Graphic 22" descr="Family with two children with solid fill">
                <a:extLst>
                  <a:ext uri="{FF2B5EF4-FFF2-40B4-BE49-F238E27FC236}">
                    <a16:creationId xmlns:a16="http://schemas.microsoft.com/office/drawing/2014/main" id="{A825C5C9-C8F1-50CA-CB45-1745B203F72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02" name="Graphic 26" descr="Family with two children with solid fill">
            <a:extLst>
              <a:ext uri="{FF2B5EF4-FFF2-40B4-BE49-F238E27FC236}">
                <a16:creationId xmlns:a16="http://schemas.microsoft.com/office/drawing/2014/main" id="{620224D4-5D89-6044-93CA-0A4594A49A1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68144" y="1982717"/>
            <a:ext cx="369804" cy="405351"/>
          </a:xfrm>
          <a:prstGeom prst="rect">
            <a:avLst/>
          </a:prstGeom>
          <a:ln>
            <a:noFill/>
          </a:ln>
          <a:extLst>
            <a:ext uri="{53640926-AAD7-44D8-BBD7-CCE9431645EC}">
              <a14:shadowObscured xmlns:a14="http://schemas.microsoft.com/office/drawing/2010/main"/>
            </a:ext>
          </a:extLst>
        </p:spPr>
      </p:pic>
      <p:pic>
        <p:nvPicPr>
          <p:cNvPr id="1203" name="Graphic 29" descr="Family with two children with solid fill">
            <a:extLst>
              <a:ext uri="{FF2B5EF4-FFF2-40B4-BE49-F238E27FC236}">
                <a16:creationId xmlns:a16="http://schemas.microsoft.com/office/drawing/2014/main" id="{2F0208A4-9DD1-4EB5-1E75-A262446CA8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17266" y="1965530"/>
            <a:ext cx="469422" cy="405351"/>
          </a:xfrm>
          <a:prstGeom prst="rect">
            <a:avLst/>
          </a:prstGeom>
        </p:spPr>
      </p:pic>
      <p:grpSp>
        <p:nvGrpSpPr>
          <p:cNvPr id="1204" name="Group 1203">
            <a:extLst>
              <a:ext uri="{FF2B5EF4-FFF2-40B4-BE49-F238E27FC236}">
                <a16:creationId xmlns:a16="http://schemas.microsoft.com/office/drawing/2014/main" id="{28ADECB0-70BA-97D1-7689-0F4470288594}"/>
              </a:ext>
            </a:extLst>
          </p:cNvPr>
          <p:cNvGrpSpPr/>
          <p:nvPr/>
        </p:nvGrpSpPr>
        <p:grpSpPr>
          <a:xfrm>
            <a:off x="3850585" y="1976935"/>
            <a:ext cx="438083" cy="409799"/>
            <a:chOff x="0" y="0"/>
            <a:chExt cx="776314" cy="876285"/>
          </a:xfrm>
        </p:grpSpPr>
        <p:pic>
          <p:nvPicPr>
            <p:cNvPr id="1205" name="Graphic 271" descr="Family with two children with solid fill">
              <a:extLst>
                <a:ext uri="{FF2B5EF4-FFF2-40B4-BE49-F238E27FC236}">
                  <a16:creationId xmlns:a16="http://schemas.microsoft.com/office/drawing/2014/main" id="{8D6C5E3B-B54B-5351-53E0-98D2E2F39CF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06" name="Graphic 288" descr="Family with two children with solid fill">
              <a:extLst>
                <a:ext uri="{FF2B5EF4-FFF2-40B4-BE49-F238E27FC236}">
                  <a16:creationId xmlns:a16="http://schemas.microsoft.com/office/drawing/2014/main" id="{0CF23ADE-8B1A-9902-110F-FB6EE9B7DF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207" name="Group 1206">
              <a:extLst>
                <a:ext uri="{FF2B5EF4-FFF2-40B4-BE49-F238E27FC236}">
                  <a16:creationId xmlns:a16="http://schemas.microsoft.com/office/drawing/2014/main" id="{9F5CB563-0E92-2017-B73C-73CA440341D3}"/>
                </a:ext>
              </a:extLst>
            </p:cNvPr>
            <p:cNvGrpSpPr/>
            <p:nvPr/>
          </p:nvGrpSpPr>
          <p:grpSpPr>
            <a:xfrm>
              <a:off x="606648" y="6642"/>
              <a:ext cx="169666" cy="869643"/>
              <a:chOff x="0" y="0"/>
              <a:chExt cx="169666" cy="869643"/>
            </a:xfrm>
          </p:grpSpPr>
          <p:pic>
            <p:nvPicPr>
              <p:cNvPr id="1208" name="Graphic 315" descr="Family with two children with solid fill">
                <a:extLst>
                  <a:ext uri="{FF2B5EF4-FFF2-40B4-BE49-F238E27FC236}">
                    <a16:creationId xmlns:a16="http://schemas.microsoft.com/office/drawing/2014/main" id="{1A35E1CE-FA68-6461-6867-7A061FE92E1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09" name="Graphic 316" descr="Family with two children with solid fill">
                <a:extLst>
                  <a:ext uri="{FF2B5EF4-FFF2-40B4-BE49-F238E27FC236}">
                    <a16:creationId xmlns:a16="http://schemas.microsoft.com/office/drawing/2014/main" id="{D0A84C07-EBB6-06FA-6DEA-3BDA74307FB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10" name="Group 1209">
            <a:extLst>
              <a:ext uri="{FF2B5EF4-FFF2-40B4-BE49-F238E27FC236}">
                <a16:creationId xmlns:a16="http://schemas.microsoft.com/office/drawing/2014/main" id="{322A740A-E729-CE8F-2778-DE7636EF0222}"/>
              </a:ext>
            </a:extLst>
          </p:cNvPr>
          <p:cNvGrpSpPr/>
          <p:nvPr/>
        </p:nvGrpSpPr>
        <p:grpSpPr>
          <a:xfrm>
            <a:off x="6133889" y="1952792"/>
            <a:ext cx="494749" cy="405351"/>
            <a:chOff x="0" y="0"/>
            <a:chExt cx="876731" cy="866775"/>
          </a:xfrm>
        </p:grpSpPr>
        <p:pic>
          <p:nvPicPr>
            <p:cNvPr id="1211" name="Graphic 267" descr="Family with two children with solid fill">
              <a:extLst>
                <a:ext uri="{FF2B5EF4-FFF2-40B4-BE49-F238E27FC236}">
                  <a16:creationId xmlns:a16="http://schemas.microsoft.com/office/drawing/2014/main" id="{A67E2E42-858D-5F48-B348-E90B2E83537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12" name="Graphic 15" descr="Family with two children with solid fill">
              <a:extLst>
                <a:ext uri="{FF2B5EF4-FFF2-40B4-BE49-F238E27FC236}">
                  <a16:creationId xmlns:a16="http://schemas.microsoft.com/office/drawing/2014/main" id="{37ED00A4-B8D5-5111-07A2-BE419DC302F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213" name="Group 1212">
            <a:extLst>
              <a:ext uri="{FF2B5EF4-FFF2-40B4-BE49-F238E27FC236}">
                <a16:creationId xmlns:a16="http://schemas.microsoft.com/office/drawing/2014/main" id="{F1D14CF0-AD21-81F8-E79F-291AD1FCE870}"/>
              </a:ext>
            </a:extLst>
          </p:cNvPr>
          <p:cNvGrpSpPr/>
          <p:nvPr/>
        </p:nvGrpSpPr>
        <p:grpSpPr>
          <a:xfrm>
            <a:off x="5266659" y="1950559"/>
            <a:ext cx="562719" cy="407287"/>
            <a:chOff x="0" y="0"/>
            <a:chExt cx="997178" cy="870913"/>
          </a:xfrm>
        </p:grpSpPr>
        <p:pic>
          <p:nvPicPr>
            <p:cNvPr id="1214" name="Graphic 19" descr="Family with two children with solid fill">
              <a:extLst>
                <a:ext uri="{FF2B5EF4-FFF2-40B4-BE49-F238E27FC236}">
                  <a16:creationId xmlns:a16="http://schemas.microsoft.com/office/drawing/2014/main" id="{996FC9EF-C41A-29E2-1AC4-355C8F16A3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215" name="Group 1214">
              <a:extLst>
                <a:ext uri="{FF2B5EF4-FFF2-40B4-BE49-F238E27FC236}">
                  <a16:creationId xmlns:a16="http://schemas.microsoft.com/office/drawing/2014/main" id="{CBEEEE0E-689C-2773-D4BA-41374959A9DD}"/>
                </a:ext>
              </a:extLst>
            </p:cNvPr>
            <p:cNvGrpSpPr/>
            <p:nvPr/>
          </p:nvGrpSpPr>
          <p:grpSpPr>
            <a:xfrm>
              <a:off x="827512" y="0"/>
              <a:ext cx="169666" cy="869643"/>
              <a:chOff x="0" y="0"/>
              <a:chExt cx="169666" cy="869643"/>
            </a:xfrm>
          </p:grpSpPr>
          <p:pic>
            <p:nvPicPr>
              <p:cNvPr id="1216" name="Graphic 21" descr="Family with two children with solid fill">
                <a:extLst>
                  <a:ext uri="{FF2B5EF4-FFF2-40B4-BE49-F238E27FC236}">
                    <a16:creationId xmlns:a16="http://schemas.microsoft.com/office/drawing/2014/main" id="{072B47ED-0464-F984-1B4F-BA133B9FB97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17" name="Graphic 22" descr="Family with two children with solid fill">
                <a:extLst>
                  <a:ext uri="{FF2B5EF4-FFF2-40B4-BE49-F238E27FC236}">
                    <a16:creationId xmlns:a16="http://schemas.microsoft.com/office/drawing/2014/main" id="{58922848-5DB5-2240-5341-B9254C5BE49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18" name="Graphic 26" descr="Family with two children with solid fill">
            <a:extLst>
              <a:ext uri="{FF2B5EF4-FFF2-40B4-BE49-F238E27FC236}">
                <a16:creationId xmlns:a16="http://schemas.microsoft.com/office/drawing/2014/main" id="{2BB5E116-6F3B-18ED-E86A-A2C130FABE5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54821" y="1956976"/>
            <a:ext cx="369804" cy="405351"/>
          </a:xfrm>
          <a:prstGeom prst="rect">
            <a:avLst/>
          </a:prstGeom>
          <a:ln>
            <a:noFill/>
          </a:ln>
          <a:extLst>
            <a:ext uri="{53640926-AAD7-44D8-BBD7-CCE9431645EC}">
              <a14:shadowObscured xmlns:a14="http://schemas.microsoft.com/office/drawing/2010/main"/>
            </a:ext>
          </a:extLst>
        </p:spPr>
      </p:pic>
      <p:grpSp>
        <p:nvGrpSpPr>
          <p:cNvPr id="1219" name="Group 1218">
            <a:extLst>
              <a:ext uri="{FF2B5EF4-FFF2-40B4-BE49-F238E27FC236}">
                <a16:creationId xmlns:a16="http://schemas.microsoft.com/office/drawing/2014/main" id="{2BC22C86-8DEC-FEB0-A416-23E494266419}"/>
              </a:ext>
            </a:extLst>
          </p:cNvPr>
          <p:cNvGrpSpPr/>
          <p:nvPr/>
        </p:nvGrpSpPr>
        <p:grpSpPr>
          <a:xfrm>
            <a:off x="1678507" y="1967742"/>
            <a:ext cx="438083" cy="409799"/>
            <a:chOff x="0" y="0"/>
            <a:chExt cx="776314" cy="876285"/>
          </a:xfrm>
        </p:grpSpPr>
        <p:pic>
          <p:nvPicPr>
            <p:cNvPr id="1220" name="Graphic 271" descr="Family with two children with solid fill">
              <a:extLst>
                <a:ext uri="{FF2B5EF4-FFF2-40B4-BE49-F238E27FC236}">
                  <a16:creationId xmlns:a16="http://schemas.microsoft.com/office/drawing/2014/main" id="{42C1FBF7-85F7-3061-83A7-09F63E423B7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21" name="Graphic 288" descr="Family with two children with solid fill">
              <a:extLst>
                <a:ext uri="{FF2B5EF4-FFF2-40B4-BE49-F238E27FC236}">
                  <a16:creationId xmlns:a16="http://schemas.microsoft.com/office/drawing/2014/main" id="{F18903BC-802C-D553-4060-26DB13A5EB9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222" name="Group 1221">
              <a:extLst>
                <a:ext uri="{FF2B5EF4-FFF2-40B4-BE49-F238E27FC236}">
                  <a16:creationId xmlns:a16="http://schemas.microsoft.com/office/drawing/2014/main" id="{C1105EA1-3F77-6818-0E65-A49951126DA6}"/>
                </a:ext>
              </a:extLst>
            </p:cNvPr>
            <p:cNvGrpSpPr/>
            <p:nvPr/>
          </p:nvGrpSpPr>
          <p:grpSpPr>
            <a:xfrm>
              <a:off x="606648" y="6642"/>
              <a:ext cx="169666" cy="869643"/>
              <a:chOff x="0" y="0"/>
              <a:chExt cx="169666" cy="869643"/>
            </a:xfrm>
          </p:grpSpPr>
          <p:pic>
            <p:nvPicPr>
              <p:cNvPr id="1223" name="Graphic 315" descr="Family with two children with solid fill">
                <a:extLst>
                  <a:ext uri="{FF2B5EF4-FFF2-40B4-BE49-F238E27FC236}">
                    <a16:creationId xmlns:a16="http://schemas.microsoft.com/office/drawing/2014/main" id="{2EA8C8C9-C802-D648-35B7-12F81C01E9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24" name="Graphic 316" descr="Family with two children with solid fill">
                <a:extLst>
                  <a:ext uri="{FF2B5EF4-FFF2-40B4-BE49-F238E27FC236}">
                    <a16:creationId xmlns:a16="http://schemas.microsoft.com/office/drawing/2014/main" id="{ABE1B84A-EBCA-7922-4F6F-DF82508728C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25" name="Group 1224">
            <a:extLst>
              <a:ext uri="{FF2B5EF4-FFF2-40B4-BE49-F238E27FC236}">
                <a16:creationId xmlns:a16="http://schemas.microsoft.com/office/drawing/2014/main" id="{5DE47EEE-B11F-7EFE-CA79-17B01BCBAF8B}"/>
              </a:ext>
            </a:extLst>
          </p:cNvPr>
          <p:cNvGrpSpPr/>
          <p:nvPr/>
        </p:nvGrpSpPr>
        <p:grpSpPr>
          <a:xfrm>
            <a:off x="1973767" y="1641425"/>
            <a:ext cx="494749" cy="405351"/>
            <a:chOff x="0" y="0"/>
            <a:chExt cx="876731" cy="866775"/>
          </a:xfrm>
        </p:grpSpPr>
        <p:pic>
          <p:nvPicPr>
            <p:cNvPr id="1226" name="Graphic 267" descr="Family with two children with solid fill">
              <a:extLst>
                <a:ext uri="{FF2B5EF4-FFF2-40B4-BE49-F238E27FC236}">
                  <a16:creationId xmlns:a16="http://schemas.microsoft.com/office/drawing/2014/main" id="{869F2AFD-509A-5F49-4921-C6EE1436E32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27" name="Graphic 15" descr="Family with two children with solid fill">
              <a:extLst>
                <a:ext uri="{FF2B5EF4-FFF2-40B4-BE49-F238E27FC236}">
                  <a16:creationId xmlns:a16="http://schemas.microsoft.com/office/drawing/2014/main" id="{B708D692-6549-053B-E7CD-59B22D1DAB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228" name="Group 1227">
            <a:extLst>
              <a:ext uri="{FF2B5EF4-FFF2-40B4-BE49-F238E27FC236}">
                <a16:creationId xmlns:a16="http://schemas.microsoft.com/office/drawing/2014/main" id="{0EC5AD69-F84A-1C1D-DD14-5F703F5BC361}"/>
              </a:ext>
            </a:extLst>
          </p:cNvPr>
          <p:cNvGrpSpPr/>
          <p:nvPr/>
        </p:nvGrpSpPr>
        <p:grpSpPr>
          <a:xfrm>
            <a:off x="441532" y="1632298"/>
            <a:ext cx="562719" cy="407287"/>
            <a:chOff x="0" y="0"/>
            <a:chExt cx="997178" cy="870913"/>
          </a:xfrm>
        </p:grpSpPr>
        <p:pic>
          <p:nvPicPr>
            <p:cNvPr id="1229" name="Graphic 19" descr="Family with two children with solid fill">
              <a:extLst>
                <a:ext uri="{FF2B5EF4-FFF2-40B4-BE49-F238E27FC236}">
                  <a16:creationId xmlns:a16="http://schemas.microsoft.com/office/drawing/2014/main" id="{2DCFC7FB-2678-B958-E1BC-5635C1691A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230" name="Group 1229">
              <a:extLst>
                <a:ext uri="{FF2B5EF4-FFF2-40B4-BE49-F238E27FC236}">
                  <a16:creationId xmlns:a16="http://schemas.microsoft.com/office/drawing/2014/main" id="{9CB02A53-6B3C-65A1-3A8E-917F5D07606B}"/>
                </a:ext>
              </a:extLst>
            </p:cNvPr>
            <p:cNvGrpSpPr/>
            <p:nvPr/>
          </p:nvGrpSpPr>
          <p:grpSpPr>
            <a:xfrm>
              <a:off x="827512" y="0"/>
              <a:ext cx="169666" cy="869643"/>
              <a:chOff x="0" y="0"/>
              <a:chExt cx="169666" cy="869643"/>
            </a:xfrm>
          </p:grpSpPr>
          <p:pic>
            <p:nvPicPr>
              <p:cNvPr id="1231" name="Graphic 21" descr="Family with two children with solid fill">
                <a:extLst>
                  <a:ext uri="{FF2B5EF4-FFF2-40B4-BE49-F238E27FC236}">
                    <a16:creationId xmlns:a16="http://schemas.microsoft.com/office/drawing/2014/main" id="{77523C5A-E85C-6146-D379-613299BE003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32" name="Graphic 22" descr="Family with two children with solid fill">
                <a:extLst>
                  <a:ext uri="{FF2B5EF4-FFF2-40B4-BE49-F238E27FC236}">
                    <a16:creationId xmlns:a16="http://schemas.microsoft.com/office/drawing/2014/main" id="{333AAC10-33D7-75D9-D2F5-DE112B4472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33" name="Graphic 26" descr="Family with two children with solid fill">
            <a:extLst>
              <a:ext uri="{FF2B5EF4-FFF2-40B4-BE49-F238E27FC236}">
                <a16:creationId xmlns:a16="http://schemas.microsoft.com/office/drawing/2014/main" id="{0C0C02BE-BB54-291B-2703-FC20DEA704F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75499" y="1651208"/>
            <a:ext cx="369804" cy="405351"/>
          </a:xfrm>
          <a:prstGeom prst="rect">
            <a:avLst/>
          </a:prstGeom>
          <a:ln>
            <a:noFill/>
          </a:ln>
          <a:extLst>
            <a:ext uri="{53640926-AAD7-44D8-BBD7-CCE9431645EC}">
              <a14:shadowObscured xmlns:a14="http://schemas.microsoft.com/office/drawing/2010/main"/>
            </a:ext>
          </a:extLst>
        </p:spPr>
      </p:pic>
      <p:pic>
        <p:nvPicPr>
          <p:cNvPr id="1234" name="Graphic 29" descr="Family with two children with solid fill">
            <a:extLst>
              <a:ext uri="{FF2B5EF4-FFF2-40B4-BE49-F238E27FC236}">
                <a16:creationId xmlns:a16="http://schemas.microsoft.com/office/drawing/2014/main" id="{BDC24946-A502-B1A9-A111-2F38B6693E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24621" y="1634021"/>
            <a:ext cx="469422" cy="405351"/>
          </a:xfrm>
          <a:prstGeom prst="rect">
            <a:avLst/>
          </a:prstGeom>
        </p:spPr>
      </p:pic>
      <p:grpSp>
        <p:nvGrpSpPr>
          <p:cNvPr id="1235" name="Group 1234">
            <a:extLst>
              <a:ext uri="{FF2B5EF4-FFF2-40B4-BE49-F238E27FC236}">
                <a16:creationId xmlns:a16="http://schemas.microsoft.com/office/drawing/2014/main" id="{8FA24554-A086-CAFC-9B17-80A8E03D90F3}"/>
              </a:ext>
            </a:extLst>
          </p:cNvPr>
          <p:cNvGrpSpPr/>
          <p:nvPr/>
        </p:nvGrpSpPr>
        <p:grpSpPr>
          <a:xfrm>
            <a:off x="3457940" y="1645426"/>
            <a:ext cx="438083" cy="409799"/>
            <a:chOff x="0" y="0"/>
            <a:chExt cx="776314" cy="876285"/>
          </a:xfrm>
        </p:grpSpPr>
        <p:pic>
          <p:nvPicPr>
            <p:cNvPr id="1236" name="Graphic 271" descr="Family with two children with solid fill">
              <a:extLst>
                <a:ext uri="{FF2B5EF4-FFF2-40B4-BE49-F238E27FC236}">
                  <a16:creationId xmlns:a16="http://schemas.microsoft.com/office/drawing/2014/main" id="{E59B6A5A-3FC7-E9D5-DA61-8AC04518C02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37" name="Graphic 288" descr="Family with two children with solid fill">
              <a:extLst>
                <a:ext uri="{FF2B5EF4-FFF2-40B4-BE49-F238E27FC236}">
                  <a16:creationId xmlns:a16="http://schemas.microsoft.com/office/drawing/2014/main" id="{FE5E50A9-022B-D31C-D780-564D6200460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238" name="Group 1237">
              <a:extLst>
                <a:ext uri="{FF2B5EF4-FFF2-40B4-BE49-F238E27FC236}">
                  <a16:creationId xmlns:a16="http://schemas.microsoft.com/office/drawing/2014/main" id="{1313174D-E223-1122-5A24-2728E9CD4197}"/>
                </a:ext>
              </a:extLst>
            </p:cNvPr>
            <p:cNvGrpSpPr/>
            <p:nvPr/>
          </p:nvGrpSpPr>
          <p:grpSpPr>
            <a:xfrm>
              <a:off x="606648" y="6642"/>
              <a:ext cx="169666" cy="869643"/>
              <a:chOff x="0" y="0"/>
              <a:chExt cx="169666" cy="869643"/>
            </a:xfrm>
          </p:grpSpPr>
          <p:pic>
            <p:nvPicPr>
              <p:cNvPr id="1239" name="Graphic 315" descr="Family with two children with solid fill">
                <a:extLst>
                  <a:ext uri="{FF2B5EF4-FFF2-40B4-BE49-F238E27FC236}">
                    <a16:creationId xmlns:a16="http://schemas.microsoft.com/office/drawing/2014/main" id="{6EA758D5-A097-1C63-CB38-51AFE98A986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40" name="Graphic 316" descr="Family with two children with solid fill">
                <a:extLst>
                  <a:ext uri="{FF2B5EF4-FFF2-40B4-BE49-F238E27FC236}">
                    <a16:creationId xmlns:a16="http://schemas.microsoft.com/office/drawing/2014/main" id="{5CF5D551-B2CA-9681-4F75-C43AB17DD3C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41" name="Group 1240">
            <a:extLst>
              <a:ext uri="{FF2B5EF4-FFF2-40B4-BE49-F238E27FC236}">
                <a16:creationId xmlns:a16="http://schemas.microsoft.com/office/drawing/2014/main" id="{C1290487-69D7-7038-C58E-DE09D8127E9F}"/>
              </a:ext>
            </a:extLst>
          </p:cNvPr>
          <p:cNvGrpSpPr/>
          <p:nvPr/>
        </p:nvGrpSpPr>
        <p:grpSpPr>
          <a:xfrm>
            <a:off x="5741244" y="1621283"/>
            <a:ext cx="494749" cy="405351"/>
            <a:chOff x="0" y="0"/>
            <a:chExt cx="876731" cy="866775"/>
          </a:xfrm>
        </p:grpSpPr>
        <p:pic>
          <p:nvPicPr>
            <p:cNvPr id="1242" name="Graphic 267" descr="Family with two children with solid fill">
              <a:extLst>
                <a:ext uri="{FF2B5EF4-FFF2-40B4-BE49-F238E27FC236}">
                  <a16:creationId xmlns:a16="http://schemas.microsoft.com/office/drawing/2014/main" id="{001969D0-5823-BC4B-7122-19D894AF1E3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43" name="Graphic 15" descr="Family with two children with solid fill">
              <a:extLst>
                <a:ext uri="{FF2B5EF4-FFF2-40B4-BE49-F238E27FC236}">
                  <a16:creationId xmlns:a16="http://schemas.microsoft.com/office/drawing/2014/main" id="{9C3DAA42-03C2-E19C-9F28-85A6ADA991E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244" name="Group 1243">
            <a:extLst>
              <a:ext uri="{FF2B5EF4-FFF2-40B4-BE49-F238E27FC236}">
                <a16:creationId xmlns:a16="http://schemas.microsoft.com/office/drawing/2014/main" id="{78335993-0564-E86E-F6B9-519635427EE4}"/>
              </a:ext>
            </a:extLst>
          </p:cNvPr>
          <p:cNvGrpSpPr/>
          <p:nvPr/>
        </p:nvGrpSpPr>
        <p:grpSpPr>
          <a:xfrm>
            <a:off x="4874014" y="1619050"/>
            <a:ext cx="562719" cy="407287"/>
            <a:chOff x="0" y="0"/>
            <a:chExt cx="997178" cy="870913"/>
          </a:xfrm>
        </p:grpSpPr>
        <p:pic>
          <p:nvPicPr>
            <p:cNvPr id="1245" name="Graphic 19" descr="Family with two children with solid fill">
              <a:extLst>
                <a:ext uri="{FF2B5EF4-FFF2-40B4-BE49-F238E27FC236}">
                  <a16:creationId xmlns:a16="http://schemas.microsoft.com/office/drawing/2014/main" id="{27C2CC3A-659B-6E64-BFDA-35E1C1992F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246" name="Group 1245">
              <a:extLst>
                <a:ext uri="{FF2B5EF4-FFF2-40B4-BE49-F238E27FC236}">
                  <a16:creationId xmlns:a16="http://schemas.microsoft.com/office/drawing/2014/main" id="{DDBFCD17-9E45-8D52-7964-B167556DCCBB}"/>
                </a:ext>
              </a:extLst>
            </p:cNvPr>
            <p:cNvGrpSpPr/>
            <p:nvPr/>
          </p:nvGrpSpPr>
          <p:grpSpPr>
            <a:xfrm>
              <a:off x="827512" y="0"/>
              <a:ext cx="169666" cy="869643"/>
              <a:chOff x="0" y="0"/>
              <a:chExt cx="169666" cy="869643"/>
            </a:xfrm>
          </p:grpSpPr>
          <p:pic>
            <p:nvPicPr>
              <p:cNvPr id="1247" name="Graphic 21" descr="Family with two children with solid fill">
                <a:extLst>
                  <a:ext uri="{FF2B5EF4-FFF2-40B4-BE49-F238E27FC236}">
                    <a16:creationId xmlns:a16="http://schemas.microsoft.com/office/drawing/2014/main" id="{412FF88A-F3D5-04EF-B33D-DA9F9FA9C68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48" name="Graphic 22" descr="Family with two children with solid fill">
                <a:extLst>
                  <a:ext uri="{FF2B5EF4-FFF2-40B4-BE49-F238E27FC236}">
                    <a16:creationId xmlns:a16="http://schemas.microsoft.com/office/drawing/2014/main" id="{7CED3820-56C9-FFFD-CB6A-1C95420F332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49" name="Graphic 26" descr="Family with two children with solid fill">
            <a:extLst>
              <a:ext uri="{FF2B5EF4-FFF2-40B4-BE49-F238E27FC236}">
                <a16:creationId xmlns:a16="http://schemas.microsoft.com/office/drawing/2014/main" id="{0508427C-770D-D09E-5894-462658C829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62176" y="1625467"/>
            <a:ext cx="369804" cy="405351"/>
          </a:xfrm>
          <a:prstGeom prst="rect">
            <a:avLst/>
          </a:prstGeom>
          <a:ln>
            <a:noFill/>
          </a:ln>
          <a:extLst>
            <a:ext uri="{53640926-AAD7-44D8-BBD7-CCE9431645EC}">
              <a14:shadowObscured xmlns:a14="http://schemas.microsoft.com/office/drawing/2010/main"/>
            </a:ext>
          </a:extLst>
        </p:spPr>
      </p:pic>
      <p:grpSp>
        <p:nvGrpSpPr>
          <p:cNvPr id="1250" name="Group 1249">
            <a:extLst>
              <a:ext uri="{FF2B5EF4-FFF2-40B4-BE49-F238E27FC236}">
                <a16:creationId xmlns:a16="http://schemas.microsoft.com/office/drawing/2014/main" id="{3EC0D359-A584-8905-DBDE-876E3ECE20A7}"/>
              </a:ext>
            </a:extLst>
          </p:cNvPr>
          <p:cNvGrpSpPr/>
          <p:nvPr/>
        </p:nvGrpSpPr>
        <p:grpSpPr>
          <a:xfrm>
            <a:off x="1285862" y="1636233"/>
            <a:ext cx="438083" cy="409799"/>
            <a:chOff x="0" y="0"/>
            <a:chExt cx="776314" cy="876285"/>
          </a:xfrm>
        </p:grpSpPr>
        <p:pic>
          <p:nvPicPr>
            <p:cNvPr id="1251" name="Graphic 271" descr="Family with two children with solid fill">
              <a:extLst>
                <a:ext uri="{FF2B5EF4-FFF2-40B4-BE49-F238E27FC236}">
                  <a16:creationId xmlns:a16="http://schemas.microsoft.com/office/drawing/2014/main" id="{85CF6713-2B57-96C1-C018-00CADE71204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52" name="Graphic 288" descr="Family with two children with solid fill">
              <a:extLst>
                <a:ext uri="{FF2B5EF4-FFF2-40B4-BE49-F238E27FC236}">
                  <a16:creationId xmlns:a16="http://schemas.microsoft.com/office/drawing/2014/main" id="{2929F3E6-C5E4-E86D-1A7D-4ABD83476B9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253" name="Group 1252">
              <a:extLst>
                <a:ext uri="{FF2B5EF4-FFF2-40B4-BE49-F238E27FC236}">
                  <a16:creationId xmlns:a16="http://schemas.microsoft.com/office/drawing/2014/main" id="{1560D8FF-0607-89FA-0EBD-B12AA6D17E99}"/>
                </a:ext>
              </a:extLst>
            </p:cNvPr>
            <p:cNvGrpSpPr/>
            <p:nvPr/>
          </p:nvGrpSpPr>
          <p:grpSpPr>
            <a:xfrm>
              <a:off x="606648" y="6642"/>
              <a:ext cx="169666" cy="869643"/>
              <a:chOff x="0" y="0"/>
              <a:chExt cx="169666" cy="869643"/>
            </a:xfrm>
          </p:grpSpPr>
          <p:pic>
            <p:nvPicPr>
              <p:cNvPr id="1254" name="Graphic 315" descr="Family with two children with solid fill">
                <a:extLst>
                  <a:ext uri="{FF2B5EF4-FFF2-40B4-BE49-F238E27FC236}">
                    <a16:creationId xmlns:a16="http://schemas.microsoft.com/office/drawing/2014/main" id="{C01B5068-BF2A-AA11-CE9B-1C4D0E47E5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55" name="Graphic 316" descr="Family with two children with solid fill">
                <a:extLst>
                  <a:ext uri="{FF2B5EF4-FFF2-40B4-BE49-F238E27FC236}">
                    <a16:creationId xmlns:a16="http://schemas.microsoft.com/office/drawing/2014/main" id="{9189C829-5F69-2F57-3720-080FDCA3A8C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56" name="Group 1255">
            <a:extLst>
              <a:ext uri="{FF2B5EF4-FFF2-40B4-BE49-F238E27FC236}">
                <a16:creationId xmlns:a16="http://schemas.microsoft.com/office/drawing/2014/main" id="{FA67697A-18D1-1E81-5A0E-318ADB57826B}"/>
              </a:ext>
            </a:extLst>
          </p:cNvPr>
          <p:cNvGrpSpPr/>
          <p:nvPr/>
        </p:nvGrpSpPr>
        <p:grpSpPr>
          <a:xfrm>
            <a:off x="2395484" y="1278821"/>
            <a:ext cx="494749" cy="405351"/>
            <a:chOff x="0" y="0"/>
            <a:chExt cx="876731" cy="866775"/>
          </a:xfrm>
        </p:grpSpPr>
        <p:pic>
          <p:nvPicPr>
            <p:cNvPr id="1257" name="Graphic 267" descr="Family with two children with solid fill">
              <a:extLst>
                <a:ext uri="{FF2B5EF4-FFF2-40B4-BE49-F238E27FC236}">
                  <a16:creationId xmlns:a16="http://schemas.microsoft.com/office/drawing/2014/main" id="{498929C5-3754-A8C1-0363-734839305E4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58" name="Graphic 15" descr="Family with two children with solid fill">
              <a:extLst>
                <a:ext uri="{FF2B5EF4-FFF2-40B4-BE49-F238E27FC236}">
                  <a16:creationId xmlns:a16="http://schemas.microsoft.com/office/drawing/2014/main" id="{D3E85913-A50F-0E45-3664-A6785D1CBD1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259" name="Group 1258">
            <a:extLst>
              <a:ext uri="{FF2B5EF4-FFF2-40B4-BE49-F238E27FC236}">
                <a16:creationId xmlns:a16="http://schemas.microsoft.com/office/drawing/2014/main" id="{83C54D5F-FDDA-7E7C-0564-33B286264882}"/>
              </a:ext>
            </a:extLst>
          </p:cNvPr>
          <p:cNvGrpSpPr/>
          <p:nvPr/>
        </p:nvGrpSpPr>
        <p:grpSpPr>
          <a:xfrm>
            <a:off x="863249" y="1269694"/>
            <a:ext cx="562719" cy="407287"/>
            <a:chOff x="0" y="0"/>
            <a:chExt cx="997178" cy="870913"/>
          </a:xfrm>
        </p:grpSpPr>
        <p:pic>
          <p:nvPicPr>
            <p:cNvPr id="1260" name="Graphic 19" descr="Family with two children with solid fill">
              <a:extLst>
                <a:ext uri="{FF2B5EF4-FFF2-40B4-BE49-F238E27FC236}">
                  <a16:creationId xmlns:a16="http://schemas.microsoft.com/office/drawing/2014/main" id="{C94C046B-90B2-0245-6A67-3CE501442F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261" name="Group 1260">
              <a:extLst>
                <a:ext uri="{FF2B5EF4-FFF2-40B4-BE49-F238E27FC236}">
                  <a16:creationId xmlns:a16="http://schemas.microsoft.com/office/drawing/2014/main" id="{CCEBA9BC-EDC0-8579-FB08-37B5D1C18515}"/>
                </a:ext>
              </a:extLst>
            </p:cNvPr>
            <p:cNvGrpSpPr/>
            <p:nvPr/>
          </p:nvGrpSpPr>
          <p:grpSpPr>
            <a:xfrm>
              <a:off x="827512" y="0"/>
              <a:ext cx="169666" cy="869643"/>
              <a:chOff x="0" y="0"/>
              <a:chExt cx="169666" cy="869643"/>
            </a:xfrm>
          </p:grpSpPr>
          <p:pic>
            <p:nvPicPr>
              <p:cNvPr id="1262" name="Graphic 21" descr="Family with two children with solid fill">
                <a:extLst>
                  <a:ext uri="{FF2B5EF4-FFF2-40B4-BE49-F238E27FC236}">
                    <a16:creationId xmlns:a16="http://schemas.microsoft.com/office/drawing/2014/main" id="{A5AF6699-AFB7-610D-B6DB-8940512C5A8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63" name="Graphic 22" descr="Family with two children with solid fill">
                <a:extLst>
                  <a:ext uri="{FF2B5EF4-FFF2-40B4-BE49-F238E27FC236}">
                    <a16:creationId xmlns:a16="http://schemas.microsoft.com/office/drawing/2014/main" id="{32D6C710-624F-EF57-F01C-E63E3C37D46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64" name="Graphic 26" descr="Family with two children with solid fill">
            <a:extLst>
              <a:ext uri="{FF2B5EF4-FFF2-40B4-BE49-F238E27FC236}">
                <a16:creationId xmlns:a16="http://schemas.microsoft.com/office/drawing/2014/main" id="{C6267D8C-6601-2C82-3205-6E7EFF65092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3197216" y="1288604"/>
            <a:ext cx="369804" cy="405351"/>
          </a:xfrm>
          <a:prstGeom prst="rect">
            <a:avLst/>
          </a:prstGeom>
          <a:ln>
            <a:noFill/>
          </a:ln>
          <a:extLst>
            <a:ext uri="{53640926-AAD7-44D8-BBD7-CCE9431645EC}">
              <a14:shadowObscured xmlns:a14="http://schemas.microsoft.com/office/drawing/2010/main"/>
            </a:ext>
          </a:extLst>
        </p:spPr>
      </p:pic>
      <p:pic>
        <p:nvPicPr>
          <p:cNvPr id="1265" name="Graphic 29" descr="Family with two children with solid fill">
            <a:extLst>
              <a:ext uri="{FF2B5EF4-FFF2-40B4-BE49-F238E27FC236}">
                <a16:creationId xmlns:a16="http://schemas.microsoft.com/office/drawing/2014/main" id="{74EBB49B-2CAC-028E-8A9D-172CA69BC9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546338" y="1271417"/>
            <a:ext cx="469422" cy="405351"/>
          </a:xfrm>
          <a:prstGeom prst="rect">
            <a:avLst/>
          </a:prstGeom>
        </p:spPr>
      </p:pic>
      <p:grpSp>
        <p:nvGrpSpPr>
          <p:cNvPr id="1266" name="Group 1265">
            <a:extLst>
              <a:ext uri="{FF2B5EF4-FFF2-40B4-BE49-F238E27FC236}">
                <a16:creationId xmlns:a16="http://schemas.microsoft.com/office/drawing/2014/main" id="{FF250525-749E-A240-5DD1-DE153A156927}"/>
              </a:ext>
            </a:extLst>
          </p:cNvPr>
          <p:cNvGrpSpPr/>
          <p:nvPr/>
        </p:nvGrpSpPr>
        <p:grpSpPr>
          <a:xfrm>
            <a:off x="3879657" y="1282822"/>
            <a:ext cx="438083" cy="409799"/>
            <a:chOff x="0" y="0"/>
            <a:chExt cx="776314" cy="876285"/>
          </a:xfrm>
        </p:grpSpPr>
        <p:pic>
          <p:nvPicPr>
            <p:cNvPr id="1267" name="Graphic 271" descr="Family with two children with solid fill">
              <a:extLst>
                <a:ext uri="{FF2B5EF4-FFF2-40B4-BE49-F238E27FC236}">
                  <a16:creationId xmlns:a16="http://schemas.microsoft.com/office/drawing/2014/main" id="{12B6E1CA-67B1-A29D-A062-E3E6DA48539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68" name="Graphic 288" descr="Family with two children with solid fill">
              <a:extLst>
                <a:ext uri="{FF2B5EF4-FFF2-40B4-BE49-F238E27FC236}">
                  <a16:creationId xmlns:a16="http://schemas.microsoft.com/office/drawing/2014/main" id="{81722FE3-4FA7-828E-F1FB-71751AF0583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269" name="Group 1268">
              <a:extLst>
                <a:ext uri="{FF2B5EF4-FFF2-40B4-BE49-F238E27FC236}">
                  <a16:creationId xmlns:a16="http://schemas.microsoft.com/office/drawing/2014/main" id="{A632BE16-C5DB-B7CD-EDBF-27DD67980261}"/>
                </a:ext>
              </a:extLst>
            </p:cNvPr>
            <p:cNvGrpSpPr/>
            <p:nvPr/>
          </p:nvGrpSpPr>
          <p:grpSpPr>
            <a:xfrm>
              <a:off x="606648" y="6642"/>
              <a:ext cx="169666" cy="869643"/>
              <a:chOff x="0" y="0"/>
              <a:chExt cx="169666" cy="869643"/>
            </a:xfrm>
          </p:grpSpPr>
          <p:pic>
            <p:nvPicPr>
              <p:cNvPr id="1270" name="Graphic 315" descr="Family with two children with solid fill">
                <a:extLst>
                  <a:ext uri="{FF2B5EF4-FFF2-40B4-BE49-F238E27FC236}">
                    <a16:creationId xmlns:a16="http://schemas.microsoft.com/office/drawing/2014/main" id="{C54A1CE5-5CF1-9D24-944C-60247E237D8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71" name="Graphic 316" descr="Family with two children with solid fill">
                <a:extLst>
                  <a:ext uri="{FF2B5EF4-FFF2-40B4-BE49-F238E27FC236}">
                    <a16:creationId xmlns:a16="http://schemas.microsoft.com/office/drawing/2014/main" id="{B97C03D4-19D1-BE96-4469-57BBCF3AA2F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75" name="Group 1274">
            <a:extLst>
              <a:ext uri="{FF2B5EF4-FFF2-40B4-BE49-F238E27FC236}">
                <a16:creationId xmlns:a16="http://schemas.microsoft.com/office/drawing/2014/main" id="{20A47E89-9AD2-150B-ACA2-3466C4F2131C}"/>
              </a:ext>
            </a:extLst>
          </p:cNvPr>
          <p:cNvGrpSpPr/>
          <p:nvPr/>
        </p:nvGrpSpPr>
        <p:grpSpPr>
          <a:xfrm>
            <a:off x="5295731" y="1256446"/>
            <a:ext cx="562719" cy="407287"/>
            <a:chOff x="0" y="0"/>
            <a:chExt cx="997178" cy="870913"/>
          </a:xfrm>
        </p:grpSpPr>
        <p:pic>
          <p:nvPicPr>
            <p:cNvPr id="1276" name="Graphic 19" descr="Family with two children with solid fill">
              <a:extLst>
                <a:ext uri="{FF2B5EF4-FFF2-40B4-BE49-F238E27FC236}">
                  <a16:creationId xmlns:a16="http://schemas.microsoft.com/office/drawing/2014/main" id="{9663558C-5CD3-7C62-42B0-4ACFAA2595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277" name="Group 1276">
              <a:extLst>
                <a:ext uri="{FF2B5EF4-FFF2-40B4-BE49-F238E27FC236}">
                  <a16:creationId xmlns:a16="http://schemas.microsoft.com/office/drawing/2014/main" id="{1259C7A4-318B-CFF0-644F-26CFB44E16D8}"/>
                </a:ext>
              </a:extLst>
            </p:cNvPr>
            <p:cNvGrpSpPr/>
            <p:nvPr/>
          </p:nvGrpSpPr>
          <p:grpSpPr>
            <a:xfrm>
              <a:off x="827512" y="0"/>
              <a:ext cx="169666" cy="869643"/>
              <a:chOff x="0" y="0"/>
              <a:chExt cx="169666" cy="869643"/>
            </a:xfrm>
          </p:grpSpPr>
          <p:pic>
            <p:nvPicPr>
              <p:cNvPr id="1278" name="Graphic 21" descr="Family with two children with solid fill">
                <a:extLst>
                  <a:ext uri="{FF2B5EF4-FFF2-40B4-BE49-F238E27FC236}">
                    <a16:creationId xmlns:a16="http://schemas.microsoft.com/office/drawing/2014/main" id="{41C0C9E3-F454-09C5-A981-716253A22B1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79" name="Graphic 22" descr="Family with two children with solid fill">
                <a:extLst>
                  <a:ext uri="{FF2B5EF4-FFF2-40B4-BE49-F238E27FC236}">
                    <a16:creationId xmlns:a16="http://schemas.microsoft.com/office/drawing/2014/main" id="{A0D21D09-5191-BB97-042C-A69A5B5ECC9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80" name="Graphic 26" descr="Family with two children with solid fill">
            <a:extLst>
              <a:ext uri="{FF2B5EF4-FFF2-40B4-BE49-F238E27FC236}">
                <a16:creationId xmlns:a16="http://schemas.microsoft.com/office/drawing/2014/main" id="{6B2427CA-008B-740D-37B7-80D53D68A32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7083893" y="1262863"/>
            <a:ext cx="369804" cy="405351"/>
          </a:xfrm>
          <a:prstGeom prst="rect">
            <a:avLst/>
          </a:prstGeom>
          <a:ln>
            <a:noFill/>
          </a:ln>
          <a:extLst>
            <a:ext uri="{53640926-AAD7-44D8-BBD7-CCE9431645EC}">
              <a14:shadowObscured xmlns:a14="http://schemas.microsoft.com/office/drawing/2010/main"/>
            </a:ext>
          </a:extLst>
        </p:spPr>
      </p:pic>
      <p:grpSp>
        <p:nvGrpSpPr>
          <p:cNvPr id="1281" name="Group 1280">
            <a:extLst>
              <a:ext uri="{FF2B5EF4-FFF2-40B4-BE49-F238E27FC236}">
                <a16:creationId xmlns:a16="http://schemas.microsoft.com/office/drawing/2014/main" id="{B4630725-A32F-863C-939B-95F8879C7E28}"/>
              </a:ext>
            </a:extLst>
          </p:cNvPr>
          <p:cNvGrpSpPr/>
          <p:nvPr/>
        </p:nvGrpSpPr>
        <p:grpSpPr>
          <a:xfrm>
            <a:off x="1707579" y="1273629"/>
            <a:ext cx="438083" cy="409799"/>
            <a:chOff x="0" y="0"/>
            <a:chExt cx="776314" cy="876285"/>
          </a:xfrm>
        </p:grpSpPr>
        <p:pic>
          <p:nvPicPr>
            <p:cNvPr id="1282" name="Graphic 271" descr="Family with two children with solid fill">
              <a:extLst>
                <a:ext uri="{FF2B5EF4-FFF2-40B4-BE49-F238E27FC236}">
                  <a16:creationId xmlns:a16="http://schemas.microsoft.com/office/drawing/2014/main" id="{A7DFA928-61D6-954A-87A3-97E7C42D8BA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83" name="Graphic 288" descr="Family with two children with solid fill">
              <a:extLst>
                <a:ext uri="{FF2B5EF4-FFF2-40B4-BE49-F238E27FC236}">
                  <a16:creationId xmlns:a16="http://schemas.microsoft.com/office/drawing/2014/main" id="{5DADD024-43B1-5881-8D22-ACBAF7B278F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284" name="Group 1283">
              <a:extLst>
                <a:ext uri="{FF2B5EF4-FFF2-40B4-BE49-F238E27FC236}">
                  <a16:creationId xmlns:a16="http://schemas.microsoft.com/office/drawing/2014/main" id="{9F02CE87-AC0C-5349-C00E-E15AAB530EED}"/>
                </a:ext>
              </a:extLst>
            </p:cNvPr>
            <p:cNvGrpSpPr/>
            <p:nvPr/>
          </p:nvGrpSpPr>
          <p:grpSpPr>
            <a:xfrm>
              <a:off x="606648" y="6642"/>
              <a:ext cx="169666" cy="869643"/>
              <a:chOff x="0" y="0"/>
              <a:chExt cx="169666" cy="869643"/>
            </a:xfrm>
          </p:grpSpPr>
          <p:pic>
            <p:nvPicPr>
              <p:cNvPr id="1285" name="Graphic 315" descr="Family with two children with solid fill">
                <a:extLst>
                  <a:ext uri="{FF2B5EF4-FFF2-40B4-BE49-F238E27FC236}">
                    <a16:creationId xmlns:a16="http://schemas.microsoft.com/office/drawing/2014/main" id="{0BFE94FA-B5F3-B823-A5AD-6EF8C451921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86" name="Graphic 316" descr="Family with two children with solid fill">
                <a:extLst>
                  <a:ext uri="{FF2B5EF4-FFF2-40B4-BE49-F238E27FC236}">
                    <a16:creationId xmlns:a16="http://schemas.microsoft.com/office/drawing/2014/main" id="{9AFAED11-4F8A-5530-A2CA-1AD35FCED0D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287" name="Group 1286">
            <a:extLst>
              <a:ext uri="{FF2B5EF4-FFF2-40B4-BE49-F238E27FC236}">
                <a16:creationId xmlns:a16="http://schemas.microsoft.com/office/drawing/2014/main" id="{5C8CA31C-3B63-5670-0913-8B196981784D}"/>
              </a:ext>
            </a:extLst>
          </p:cNvPr>
          <p:cNvGrpSpPr/>
          <p:nvPr/>
        </p:nvGrpSpPr>
        <p:grpSpPr>
          <a:xfrm>
            <a:off x="1994158" y="888741"/>
            <a:ext cx="494749" cy="405351"/>
            <a:chOff x="0" y="0"/>
            <a:chExt cx="876731" cy="866775"/>
          </a:xfrm>
        </p:grpSpPr>
        <p:pic>
          <p:nvPicPr>
            <p:cNvPr id="1288" name="Graphic 267" descr="Family with two children with solid fill">
              <a:extLst>
                <a:ext uri="{FF2B5EF4-FFF2-40B4-BE49-F238E27FC236}">
                  <a16:creationId xmlns:a16="http://schemas.microsoft.com/office/drawing/2014/main" id="{E50C173D-5895-E365-7951-FE514C04FBA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89" name="Graphic 15" descr="Family with two children with solid fill">
              <a:extLst>
                <a:ext uri="{FF2B5EF4-FFF2-40B4-BE49-F238E27FC236}">
                  <a16:creationId xmlns:a16="http://schemas.microsoft.com/office/drawing/2014/main" id="{2118DBBA-DB9C-7810-0C5B-761B2AD83D1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290" name="Group 1289">
            <a:extLst>
              <a:ext uri="{FF2B5EF4-FFF2-40B4-BE49-F238E27FC236}">
                <a16:creationId xmlns:a16="http://schemas.microsoft.com/office/drawing/2014/main" id="{7434F822-FA1B-2DEC-9F87-31266FE8895E}"/>
              </a:ext>
            </a:extLst>
          </p:cNvPr>
          <p:cNvGrpSpPr/>
          <p:nvPr/>
        </p:nvGrpSpPr>
        <p:grpSpPr>
          <a:xfrm>
            <a:off x="461923" y="879614"/>
            <a:ext cx="562719" cy="407287"/>
            <a:chOff x="0" y="0"/>
            <a:chExt cx="997178" cy="870913"/>
          </a:xfrm>
        </p:grpSpPr>
        <p:pic>
          <p:nvPicPr>
            <p:cNvPr id="1291" name="Graphic 19" descr="Family with two children with solid fill">
              <a:extLst>
                <a:ext uri="{FF2B5EF4-FFF2-40B4-BE49-F238E27FC236}">
                  <a16:creationId xmlns:a16="http://schemas.microsoft.com/office/drawing/2014/main" id="{456F1D24-CC7D-7D6D-60D0-343CD91C99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292" name="Group 1291">
              <a:extLst>
                <a:ext uri="{FF2B5EF4-FFF2-40B4-BE49-F238E27FC236}">
                  <a16:creationId xmlns:a16="http://schemas.microsoft.com/office/drawing/2014/main" id="{D3DCAD6F-08EE-ED40-D39B-BAB1AA4AC645}"/>
                </a:ext>
              </a:extLst>
            </p:cNvPr>
            <p:cNvGrpSpPr/>
            <p:nvPr/>
          </p:nvGrpSpPr>
          <p:grpSpPr>
            <a:xfrm>
              <a:off x="827512" y="0"/>
              <a:ext cx="169666" cy="869643"/>
              <a:chOff x="0" y="0"/>
              <a:chExt cx="169666" cy="869643"/>
            </a:xfrm>
          </p:grpSpPr>
          <p:pic>
            <p:nvPicPr>
              <p:cNvPr id="1293" name="Graphic 21" descr="Family with two children with solid fill">
                <a:extLst>
                  <a:ext uri="{FF2B5EF4-FFF2-40B4-BE49-F238E27FC236}">
                    <a16:creationId xmlns:a16="http://schemas.microsoft.com/office/drawing/2014/main" id="{4ED5547F-C496-99D4-C995-54597DA5B42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294" name="Graphic 22" descr="Family with two children with solid fill">
                <a:extLst>
                  <a:ext uri="{FF2B5EF4-FFF2-40B4-BE49-F238E27FC236}">
                    <a16:creationId xmlns:a16="http://schemas.microsoft.com/office/drawing/2014/main" id="{B6411C87-310D-AF65-19D1-0080B7F149C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295" name="Graphic 26" descr="Family with two children with solid fill">
            <a:extLst>
              <a:ext uri="{FF2B5EF4-FFF2-40B4-BE49-F238E27FC236}">
                <a16:creationId xmlns:a16="http://schemas.microsoft.com/office/drawing/2014/main" id="{C74E631E-E3CF-6AE5-5981-AE7BCFD6CF8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2795890" y="898524"/>
            <a:ext cx="369804" cy="405351"/>
          </a:xfrm>
          <a:prstGeom prst="rect">
            <a:avLst/>
          </a:prstGeom>
          <a:ln>
            <a:noFill/>
          </a:ln>
          <a:extLst>
            <a:ext uri="{53640926-AAD7-44D8-BBD7-CCE9431645EC}">
              <a14:shadowObscured xmlns:a14="http://schemas.microsoft.com/office/drawing/2010/main"/>
            </a:ext>
          </a:extLst>
        </p:spPr>
      </p:pic>
      <p:pic>
        <p:nvPicPr>
          <p:cNvPr id="1296" name="Graphic 29" descr="Family with two children with solid fill">
            <a:extLst>
              <a:ext uri="{FF2B5EF4-FFF2-40B4-BE49-F238E27FC236}">
                <a16:creationId xmlns:a16="http://schemas.microsoft.com/office/drawing/2014/main" id="{8C66B1E3-BA81-EB37-0E6F-23EE03CEE4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45012" y="881337"/>
            <a:ext cx="469422" cy="405351"/>
          </a:xfrm>
          <a:prstGeom prst="rect">
            <a:avLst/>
          </a:prstGeom>
        </p:spPr>
      </p:pic>
      <p:grpSp>
        <p:nvGrpSpPr>
          <p:cNvPr id="1297" name="Group 1296">
            <a:extLst>
              <a:ext uri="{FF2B5EF4-FFF2-40B4-BE49-F238E27FC236}">
                <a16:creationId xmlns:a16="http://schemas.microsoft.com/office/drawing/2014/main" id="{FE539179-A8DA-FCBA-689E-35D0AE155FED}"/>
              </a:ext>
            </a:extLst>
          </p:cNvPr>
          <p:cNvGrpSpPr/>
          <p:nvPr/>
        </p:nvGrpSpPr>
        <p:grpSpPr>
          <a:xfrm>
            <a:off x="3478331" y="892742"/>
            <a:ext cx="438083" cy="409799"/>
            <a:chOff x="0" y="0"/>
            <a:chExt cx="776314" cy="876285"/>
          </a:xfrm>
        </p:grpSpPr>
        <p:pic>
          <p:nvPicPr>
            <p:cNvPr id="1298" name="Graphic 271" descr="Family with two children with solid fill">
              <a:extLst>
                <a:ext uri="{FF2B5EF4-FFF2-40B4-BE49-F238E27FC236}">
                  <a16:creationId xmlns:a16="http://schemas.microsoft.com/office/drawing/2014/main" id="{BB14C189-F7F8-4179-47FB-A60F74DD4C4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299" name="Graphic 288" descr="Family with two children with solid fill">
              <a:extLst>
                <a:ext uri="{FF2B5EF4-FFF2-40B4-BE49-F238E27FC236}">
                  <a16:creationId xmlns:a16="http://schemas.microsoft.com/office/drawing/2014/main" id="{6D7ACF67-9935-FBE5-3D37-4AB64D8E6EC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300" name="Group 1299">
              <a:extLst>
                <a:ext uri="{FF2B5EF4-FFF2-40B4-BE49-F238E27FC236}">
                  <a16:creationId xmlns:a16="http://schemas.microsoft.com/office/drawing/2014/main" id="{16343F70-9290-6CE9-79A5-26651F9A6C10}"/>
                </a:ext>
              </a:extLst>
            </p:cNvPr>
            <p:cNvGrpSpPr/>
            <p:nvPr/>
          </p:nvGrpSpPr>
          <p:grpSpPr>
            <a:xfrm>
              <a:off x="606648" y="6642"/>
              <a:ext cx="169666" cy="869643"/>
              <a:chOff x="0" y="0"/>
              <a:chExt cx="169666" cy="869643"/>
            </a:xfrm>
          </p:grpSpPr>
          <p:pic>
            <p:nvPicPr>
              <p:cNvPr id="1301" name="Graphic 315" descr="Family with two children with solid fill">
                <a:extLst>
                  <a:ext uri="{FF2B5EF4-FFF2-40B4-BE49-F238E27FC236}">
                    <a16:creationId xmlns:a16="http://schemas.microsoft.com/office/drawing/2014/main" id="{E324A6EF-E1C3-4412-C94A-0CADDECBE24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302" name="Graphic 316" descr="Family with two children with solid fill">
                <a:extLst>
                  <a:ext uri="{FF2B5EF4-FFF2-40B4-BE49-F238E27FC236}">
                    <a16:creationId xmlns:a16="http://schemas.microsoft.com/office/drawing/2014/main" id="{B03B0F55-5472-812C-F671-D0B1660DCE7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grpSp>
        <p:nvGrpSpPr>
          <p:cNvPr id="1303" name="Group 1302">
            <a:extLst>
              <a:ext uri="{FF2B5EF4-FFF2-40B4-BE49-F238E27FC236}">
                <a16:creationId xmlns:a16="http://schemas.microsoft.com/office/drawing/2014/main" id="{4A422E50-A5C8-C7A4-58C3-12C2F14F85DC}"/>
              </a:ext>
            </a:extLst>
          </p:cNvPr>
          <p:cNvGrpSpPr/>
          <p:nvPr/>
        </p:nvGrpSpPr>
        <p:grpSpPr>
          <a:xfrm>
            <a:off x="5761635" y="868599"/>
            <a:ext cx="494749" cy="405351"/>
            <a:chOff x="0" y="0"/>
            <a:chExt cx="876731" cy="866775"/>
          </a:xfrm>
        </p:grpSpPr>
        <p:pic>
          <p:nvPicPr>
            <p:cNvPr id="1304" name="Graphic 267" descr="Family with two children with solid fill">
              <a:extLst>
                <a:ext uri="{FF2B5EF4-FFF2-40B4-BE49-F238E27FC236}">
                  <a16:creationId xmlns:a16="http://schemas.microsoft.com/office/drawing/2014/main" id="{0BB58026-DADE-B38B-2BF7-2EC9FBEC254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305" name="Graphic 15" descr="Family with two children with solid fill">
              <a:extLst>
                <a:ext uri="{FF2B5EF4-FFF2-40B4-BE49-F238E27FC236}">
                  <a16:creationId xmlns:a16="http://schemas.microsoft.com/office/drawing/2014/main" id="{99599D4C-8979-7151-AFBA-34AD15A4C1D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515"/>
            <a:stretch/>
          </p:blipFill>
          <p:spPr bwMode="auto">
            <a:xfrm flipH="1">
              <a:off x="438581" y="0"/>
              <a:ext cx="438150" cy="866140"/>
            </a:xfrm>
            <a:prstGeom prst="rect">
              <a:avLst/>
            </a:prstGeom>
            <a:ln>
              <a:noFill/>
            </a:ln>
            <a:extLst>
              <a:ext uri="{53640926-AAD7-44D8-BBD7-CCE9431645EC}">
                <a14:shadowObscured xmlns:a14="http://schemas.microsoft.com/office/drawing/2010/main"/>
              </a:ext>
            </a:extLst>
          </p:spPr>
        </p:pic>
      </p:grpSp>
      <p:grpSp>
        <p:nvGrpSpPr>
          <p:cNvPr id="1306" name="Group 1305">
            <a:extLst>
              <a:ext uri="{FF2B5EF4-FFF2-40B4-BE49-F238E27FC236}">
                <a16:creationId xmlns:a16="http://schemas.microsoft.com/office/drawing/2014/main" id="{54D106F0-68F1-1858-9827-04C4BBFB9F6F}"/>
              </a:ext>
            </a:extLst>
          </p:cNvPr>
          <p:cNvGrpSpPr/>
          <p:nvPr/>
        </p:nvGrpSpPr>
        <p:grpSpPr>
          <a:xfrm>
            <a:off x="4894405" y="866366"/>
            <a:ext cx="562719" cy="407287"/>
            <a:chOff x="0" y="0"/>
            <a:chExt cx="997178" cy="870913"/>
          </a:xfrm>
        </p:grpSpPr>
        <p:pic>
          <p:nvPicPr>
            <p:cNvPr id="1307" name="Graphic 19" descr="Family with two children with solid fill">
              <a:extLst>
                <a:ext uri="{FF2B5EF4-FFF2-40B4-BE49-F238E27FC236}">
                  <a16:creationId xmlns:a16="http://schemas.microsoft.com/office/drawing/2014/main" id="{46D6D9E2-3DA5-3EDD-8E1F-01828AB281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38"/>
              <a:ext cx="876935" cy="866775"/>
            </a:xfrm>
            <a:prstGeom prst="rect">
              <a:avLst/>
            </a:prstGeom>
          </p:spPr>
        </p:pic>
        <p:grpSp>
          <p:nvGrpSpPr>
            <p:cNvPr id="1308" name="Group 1307">
              <a:extLst>
                <a:ext uri="{FF2B5EF4-FFF2-40B4-BE49-F238E27FC236}">
                  <a16:creationId xmlns:a16="http://schemas.microsoft.com/office/drawing/2014/main" id="{93BC8BF4-9A86-3741-1253-D06E250EE44F}"/>
                </a:ext>
              </a:extLst>
            </p:cNvPr>
            <p:cNvGrpSpPr/>
            <p:nvPr/>
          </p:nvGrpSpPr>
          <p:grpSpPr>
            <a:xfrm>
              <a:off x="827512" y="0"/>
              <a:ext cx="169666" cy="869643"/>
              <a:chOff x="0" y="0"/>
              <a:chExt cx="169666" cy="869643"/>
            </a:xfrm>
          </p:grpSpPr>
          <p:pic>
            <p:nvPicPr>
              <p:cNvPr id="1309" name="Graphic 21" descr="Family with two children with solid fill">
                <a:extLst>
                  <a:ext uri="{FF2B5EF4-FFF2-40B4-BE49-F238E27FC236}">
                    <a16:creationId xmlns:a16="http://schemas.microsoft.com/office/drawing/2014/main" id="{C1C9F2AF-F615-4CCA-76A3-7DBF92BDFC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310" name="Graphic 22" descr="Family with two children with solid fill">
                <a:extLst>
                  <a:ext uri="{FF2B5EF4-FFF2-40B4-BE49-F238E27FC236}">
                    <a16:creationId xmlns:a16="http://schemas.microsoft.com/office/drawing/2014/main" id="{019271CF-EDB6-0D53-11A8-4179E4EA9FD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pic>
        <p:nvPicPr>
          <p:cNvPr id="1311" name="Graphic 26" descr="Family with two children with solid fill">
            <a:extLst>
              <a:ext uri="{FF2B5EF4-FFF2-40B4-BE49-F238E27FC236}">
                <a16:creationId xmlns:a16="http://schemas.microsoft.com/office/drawing/2014/main" id="{BDF6C0C8-3526-271D-BEA2-2F00181A442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6140"/>
          <a:stretch/>
        </p:blipFill>
        <p:spPr bwMode="auto">
          <a:xfrm flipH="1">
            <a:off x="6682567" y="872783"/>
            <a:ext cx="369804" cy="405351"/>
          </a:xfrm>
          <a:prstGeom prst="rect">
            <a:avLst/>
          </a:prstGeom>
          <a:ln>
            <a:noFill/>
          </a:ln>
          <a:extLst>
            <a:ext uri="{53640926-AAD7-44D8-BBD7-CCE9431645EC}">
              <a14:shadowObscured xmlns:a14="http://schemas.microsoft.com/office/drawing/2010/main"/>
            </a:ext>
          </a:extLst>
        </p:spPr>
      </p:pic>
      <p:grpSp>
        <p:nvGrpSpPr>
          <p:cNvPr id="1312" name="Group 1311">
            <a:extLst>
              <a:ext uri="{FF2B5EF4-FFF2-40B4-BE49-F238E27FC236}">
                <a16:creationId xmlns:a16="http://schemas.microsoft.com/office/drawing/2014/main" id="{B5392CAA-6F5B-887A-EBB8-F9161D9F53A6}"/>
              </a:ext>
            </a:extLst>
          </p:cNvPr>
          <p:cNvGrpSpPr/>
          <p:nvPr/>
        </p:nvGrpSpPr>
        <p:grpSpPr>
          <a:xfrm>
            <a:off x="1306253" y="883549"/>
            <a:ext cx="438083" cy="409799"/>
            <a:chOff x="0" y="0"/>
            <a:chExt cx="776314" cy="876285"/>
          </a:xfrm>
        </p:grpSpPr>
        <p:pic>
          <p:nvPicPr>
            <p:cNvPr id="1313" name="Graphic 271" descr="Family with two children with solid fill">
              <a:extLst>
                <a:ext uri="{FF2B5EF4-FFF2-40B4-BE49-F238E27FC236}">
                  <a16:creationId xmlns:a16="http://schemas.microsoft.com/office/drawing/2014/main" id="{363740A1-A20C-9190-69D4-CBD12B1911B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49454"/>
            <a:stretch/>
          </p:blipFill>
          <p:spPr bwMode="auto">
            <a:xfrm>
              <a:off x="0" y="0"/>
              <a:ext cx="442595" cy="866775"/>
            </a:xfrm>
            <a:prstGeom prst="rect">
              <a:avLst/>
            </a:prstGeom>
            <a:ln>
              <a:noFill/>
            </a:ln>
            <a:extLst>
              <a:ext uri="{53640926-AAD7-44D8-BBD7-CCE9431645EC}">
                <a14:shadowObscured xmlns:a14="http://schemas.microsoft.com/office/drawing/2010/main"/>
              </a:ext>
            </a:extLst>
          </p:spPr>
        </p:pic>
        <p:pic>
          <p:nvPicPr>
            <p:cNvPr id="1314" name="Graphic 288" descr="Family with two children with solid fill">
              <a:extLst>
                <a:ext uri="{FF2B5EF4-FFF2-40B4-BE49-F238E27FC236}">
                  <a16:creationId xmlns:a16="http://schemas.microsoft.com/office/drawing/2014/main" id="{CA79581E-8CF4-5BE5-E96B-0DD2B53308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723"/>
            <a:stretch/>
          </p:blipFill>
          <p:spPr bwMode="auto">
            <a:xfrm>
              <a:off x="429524" y="8856"/>
              <a:ext cx="229870" cy="866775"/>
            </a:xfrm>
            <a:prstGeom prst="rect">
              <a:avLst/>
            </a:prstGeom>
            <a:ln>
              <a:noFill/>
            </a:ln>
            <a:extLst>
              <a:ext uri="{53640926-AAD7-44D8-BBD7-CCE9431645EC}">
                <a14:shadowObscured xmlns:a14="http://schemas.microsoft.com/office/drawing/2010/main"/>
              </a:ext>
            </a:extLst>
          </p:spPr>
        </p:pic>
        <p:grpSp>
          <p:nvGrpSpPr>
            <p:cNvPr id="1315" name="Group 1314">
              <a:extLst>
                <a:ext uri="{FF2B5EF4-FFF2-40B4-BE49-F238E27FC236}">
                  <a16:creationId xmlns:a16="http://schemas.microsoft.com/office/drawing/2014/main" id="{ECDBBA14-958E-AE2F-E90B-6DCD332C4FC9}"/>
                </a:ext>
              </a:extLst>
            </p:cNvPr>
            <p:cNvGrpSpPr/>
            <p:nvPr/>
          </p:nvGrpSpPr>
          <p:grpSpPr>
            <a:xfrm>
              <a:off x="606648" y="6642"/>
              <a:ext cx="169666" cy="869643"/>
              <a:chOff x="0" y="0"/>
              <a:chExt cx="169666" cy="869643"/>
            </a:xfrm>
          </p:grpSpPr>
          <p:pic>
            <p:nvPicPr>
              <p:cNvPr id="1316" name="Graphic 315" descr="Family with two children with solid fill">
                <a:extLst>
                  <a:ext uri="{FF2B5EF4-FFF2-40B4-BE49-F238E27FC236}">
                    <a16:creationId xmlns:a16="http://schemas.microsoft.com/office/drawing/2014/main" id="{F742A98B-47A6-FEFF-3A19-EEB2C2786D8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a:off x="0" y="4138"/>
                <a:ext cx="132080" cy="865505"/>
              </a:xfrm>
              <a:prstGeom prst="rect">
                <a:avLst/>
              </a:prstGeom>
              <a:ln>
                <a:noFill/>
              </a:ln>
              <a:extLst>
                <a:ext uri="{53640926-AAD7-44D8-BBD7-CCE9431645EC}">
                  <a14:shadowObscured xmlns:a14="http://schemas.microsoft.com/office/drawing/2010/main"/>
                </a:ext>
              </a:extLst>
            </p:spPr>
          </p:pic>
          <p:pic>
            <p:nvPicPr>
              <p:cNvPr id="1317" name="Graphic 316" descr="Family with two children with solid fill">
                <a:extLst>
                  <a:ext uri="{FF2B5EF4-FFF2-40B4-BE49-F238E27FC236}">
                    <a16:creationId xmlns:a16="http://schemas.microsoft.com/office/drawing/2014/main" id="{2113799C-A90C-8461-83F4-14E9A778DE7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62" r="79225"/>
              <a:stretch/>
            </p:blipFill>
            <p:spPr bwMode="auto">
              <a:xfrm flipH="1">
                <a:off x="49651" y="0"/>
                <a:ext cx="120015" cy="863600"/>
              </a:xfrm>
              <a:prstGeom prst="rect">
                <a:avLst/>
              </a:prstGeom>
              <a:ln>
                <a:noFill/>
              </a:ln>
              <a:extLst>
                <a:ext uri="{53640926-AAD7-44D8-BBD7-CCE9431645EC}">
                  <a14:shadowObscured xmlns:a14="http://schemas.microsoft.com/office/drawing/2010/main"/>
                </a:ext>
              </a:extLst>
            </p:spPr>
          </p:pic>
        </p:grpSp>
      </p:grpSp>
    </p:spTree>
    <p:extLst>
      <p:ext uri="{BB962C8B-B14F-4D97-AF65-F5344CB8AC3E}">
        <p14:creationId xmlns:p14="http://schemas.microsoft.com/office/powerpoint/2010/main" val="2693756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415600" y="593367"/>
            <a:ext cx="3965207" cy="2780000"/>
          </a:xfrm>
          <a:prstGeom prst="rect">
            <a:avLst/>
          </a:prstGeom>
        </p:spPr>
        <p:txBody>
          <a:bodyPr spcFirstLastPara="1" vert="horz" wrap="square" lIns="124167" tIns="124167" rIns="124167" bIns="124167" rtlCol="0" anchor="t" anchorCtr="0">
            <a:noAutofit/>
          </a:bodyPr>
          <a:lstStyle/>
          <a:p>
            <a:r>
              <a:rPr lang="en" sz="4800" dirty="0"/>
              <a:t>Acts Lending 10-year Pilot Results (2013-2023)</a:t>
            </a:r>
            <a:endParaRPr sz="4800" dirty="0"/>
          </a:p>
        </p:txBody>
      </p:sp>
      <p:sp>
        <p:nvSpPr>
          <p:cNvPr id="189" name="Google Shape;189;p23"/>
          <p:cNvSpPr txBox="1">
            <a:spLocks noGrp="1"/>
          </p:cNvSpPr>
          <p:nvPr>
            <p:ph type="body" idx="1"/>
          </p:nvPr>
        </p:nvSpPr>
        <p:spPr>
          <a:xfrm>
            <a:off x="415600" y="4084367"/>
            <a:ext cx="3535200" cy="763600"/>
          </a:xfrm>
          <a:prstGeom prst="rect">
            <a:avLst/>
          </a:prstGeom>
        </p:spPr>
        <p:txBody>
          <a:bodyPr spcFirstLastPara="1" vert="horz" wrap="square" lIns="124167" tIns="124167" rIns="124167" bIns="124167" rtlCol="0" anchor="t" anchorCtr="0">
            <a:noAutofit/>
          </a:bodyPr>
          <a:lstStyle/>
          <a:p>
            <a:pPr marL="0" indent="0">
              <a:lnSpc>
                <a:spcPct val="100000"/>
              </a:lnSpc>
              <a:buSzPts val="605"/>
              <a:buNone/>
            </a:pPr>
            <a:r>
              <a:rPr lang="en" b="1">
                <a:solidFill>
                  <a:srgbClr val="595959"/>
                </a:solidFill>
                <a:latin typeface="Roboto"/>
                <a:ea typeface="Roboto"/>
                <a:cs typeface="Roboto"/>
                <a:sym typeface="Roboto"/>
              </a:rPr>
              <a:t>As of 3/31/24: </a:t>
            </a:r>
            <a:endParaRPr b="1">
              <a:solidFill>
                <a:srgbClr val="595959"/>
              </a:solidFill>
              <a:latin typeface="Roboto"/>
              <a:ea typeface="Roboto"/>
              <a:cs typeface="Roboto"/>
              <a:sym typeface="Roboto"/>
            </a:endParaRPr>
          </a:p>
          <a:p>
            <a:pPr marL="0" indent="0">
              <a:lnSpc>
                <a:spcPct val="100000"/>
              </a:lnSpc>
              <a:buSzPts val="605"/>
              <a:buNone/>
            </a:pPr>
            <a:r>
              <a:rPr lang="en">
                <a:solidFill>
                  <a:srgbClr val="595959"/>
                </a:solidFill>
              </a:rPr>
              <a:t>150 loans totaling $8 million</a:t>
            </a:r>
            <a:endParaRPr>
              <a:solidFill>
                <a:srgbClr val="595959"/>
              </a:solidFill>
            </a:endParaRPr>
          </a:p>
          <a:p>
            <a:pPr marL="0" indent="0">
              <a:buSzPts val="605"/>
              <a:buNone/>
            </a:pPr>
            <a:endParaRPr sz="2472"/>
          </a:p>
        </p:txBody>
      </p:sp>
      <p:sp>
        <p:nvSpPr>
          <p:cNvPr id="190" name="Google Shape;190;p23"/>
          <p:cNvSpPr txBox="1">
            <a:spLocks noGrp="1"/>
          </p:cNvSpPr>
          <p:nvPr>
            <p:ph type="sldNum" idx="12"/>
          </p:nvPr>
        </p:nvSpPr>
        <p:spPr>
          <a:xfrm>
            <a:off x="11061300" y="6271484"/>
            <a:ext cx="604800" cy="365200"/>
          </a:xfrm>
          <a:prstGeom prst="rect">
            <a:avLst/>
          </a:prstGeom>
        </p:spPr>
        <p:txBody>
          <a:bodyPr spcFirstLastPara="1" vert="horz" wrap="square" lIns="104767" tIns="52367" rIns="104767" bIns="52367" rtlCol="0" anchor="ctr" anchorCtr="0">
            <a:normAutofit/>
          </a:bodyPr>
          <a:lstStyle/>
          <a:p>
            <a:fld id="{00000000-1234-1234-1234-123412341234}" type="slidenum">
              <a:rPr lang="en"/>
              <a:pPr/>
              <a:t>23</a:t>
            </a:fld>
            <a:endParaRPr/>
          </a:p>
        </p:txBody>
      </p:sp>
      <p:pic>
        <p:nvPicPr>
          <p:cNvPr id="191" name="Google Shape;191;p23"/>
          <p:cNvPicPr preferRelativeResize="0"/>
          <p:nvPr/>
        </p:nvPicPr>
        <p:blipFill>
          <a:blip r:embed="rId3">
            <a:alphaModFix/>
          </a:blip>
          <a:stretch>
            <a:fillRect/>
          </a:stretch>
        </p:blipFill>
        <p:spPr>
          <a:xfrm>
            <a:off x="4234667" y="1445434"/>
            <a:ext cx="7803731" cy="4389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6"/>
          <p:cNvSpPr txBox="1">
            <a:spLocks noGrp="1"/>
          </p:cNvSpPr>
          <p:nvPr>
            <p:ph type="title"/>
          </p:nvPr>
        </p:nvSpPr>
        <p:spPr>
          <a:xfrm>
            <a:off x="415600" y="593367"/>
            <a:ext cx="11360800" cy="763600"/>
          </a:xfrm>
          <a:prstGeom prst="rect">
            <a:avLst/>
          </a:prstGeom>
        </p:spPr>
        <p:txBody>
          <a:bodyPr spcFirstLastPara="1" vert="horz" wrap="square" lIns="124167" tIns="124167" rIns="124167" bIns="124167" rtlCol="0" anchor="t" anchorCtr="0">
            <a:noAutofit/>
          </a:bodyPr>
          <a:lstStyle/>
          <a:p>
            <a:pPr>
              <a:buSzPts val="990"/>
            </a:pPr>
            <a:r>
              <a:rPr lang="en" sz="4800"/>
              <a:t>Timeline</a:t>
            </a:r>
            <a:endParaRPr sz="4800"/>
          </a:p>
        </p:txBody>
      </p:sp>
      <p:sp>
        <p:nvSpPr>
          <p:cNvPr id="310" name="Google Shape;310;p36"/>
          <p:cNvSpPr txBox="1">
            <a:spLocks noGrp="1"/>
          </p:cNvSpPr>
          <p:nvPr>
            <p:ph type="sldNum" idx="12"/>
          </p:nvPr>
        </p:nvSpPr>
        <p:spPr>
          <a:xfrm>
            <a:off x="11061300" y="6271484"/>
            <a:ext cx="604800" cy="365200"/>
          </a:xfrm>
          <a:prstGeom prst="rect">
            <a:avLst/>
          </a:prstGeom>
        </p:spPr>
        <p:txBody>
          <a:bodyPr spcFirstLastPara="1" vert="horz" wrap="square" lIns="104767" tIns="52367" rIns="104767" bIns="52367" rtlCol="0" anchor="ctr" anchorCtr="0">
            <a:normAutofit/>
          </a:bodyPr>
          <a:lstStyle/>
          <a:p>
            <a:fld id="{00000000-1234-1234-1234-123412341234}" type="slidenum">
              <a:rPr lang="en"/>
              <a:pPr/>
              <a:t>24</a:t>
            </a:fld>
            <a:endParaRPr/>
          </a:p>
        </p:txBody>
      </p:sp>
      <p:sp>
        <p:nvSpPr>
          <p:cNvPr id="311" name="Google Shape;311;p36"/>
          <p:cNvSpPr/>
          <p:nvPr/>
        </p:nvSpPr>
        <p:spPr>
          <a:xfrm>
            <a:off x="2298551" y="2476151"/>
            <a:ext cx="792400" cy="49200"/>
          </a:xfrm>
          <a:prstGeom prst="roundRect">
            <a:avLst>
              <a:gd name="adj" fmla="val 50000"/>
            </a:avLst>
          </a:prstGeom>
          <a:solidFill>
            <a:srgbClr val="96D7DE"/>
          </a:solidFill>
          <a:ln>
            <a:noFill/>
          </a:ln>
        </p:spPr>
        <p:txBody>
          <a:bodyPr spcFirstLastPara="1" wrap="square" lIns="121900" tIns="121900" rIns="121900" bIns="121900" anchor="ctr" anchorCtr="0">
            <a:noAutofit/>
          </a:bodyPr>
          <a:lstStyle/>
          <a:p>
            <a:endParaRPr sz="2400"/>
          </a:p>
        </p:txBody>
      </p:sp>
      <p:sp>
        <p:nvSpPr>
          <p:cNvPr id="312" name="Google Shape;312;p36"/>
          <p:cNvSpPr/>
          <p:nvPr/>
        </p:nvSpPr>
        <p:spPr>
          <a:xfrm>
            <a:off x="960903" y="1916567"/>
            <a:ext cx="1168400" cy="1168400"/>
          </a:xfrm>
          <a:prstGeom prst="ellipse">
            <a:avLst/>
          </a:prstGeom>
          <a:noFill/>
          <a:ln w="38100" cap="flat" cmpd="sng">
            <a:solidFill>
              <a:srgbClr val="96D7D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3" name="Google Shape;313;p36"/>
          <p:cNvSpPr txBox="1"/>
          <p:nvPr/>
        </p:nvSpPr>
        <p:spPr>
          <a:xfrm>
            <a:off x="1115712" y="2233411"/>
            <a:ext cx="858800" cy="631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000" b="1">
                <a:solidFill>
                  <a:srgbClr val="327EAE"/>
                </a:solidFill>
                <a:latin typeface="Roboto"/>
                <a:ea typeface="Roboto"/>
                <a:cs typeface="Roboto"/>
                <a:sym typeface="Roboto"/>
              </a:rPr>
              <a:t>2024</a:t>
            </a:r>
            <a:endParaRPr sz="2000" b="1">
              <a:solidFill>
                <a:srgbClr val="327EAE"/>
              </a:solidFill>
              <a:latin typeface="Roboto"/>
              <a:ea typeface="Roboto"/>
              <a:cs typeface="Roboto"/>
              <a:sym typeface="Roboto"/>
            </a:endParaRPr>
          </a:p>
        </p:txBody>
      </p:sp>
      <p:sp>
        <p:nvSpPr>
          <p:cNvPr id="314" name="Google Shape;314;p36"/>
          <p:cNvSpPr txBox="1"/>
          <p:nvPr/>
        </p:nvSpPr>
        <p:spPr>
          <a:xfrm>
            <a:off x="492900" y="3141733"/>
            <a:ext cx="2104400" cy="1880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3200">
                <a:solidFill>
                  <a:schemeClr val="dk1"/>
                </a:solidFill>
                <a:latin typeface="Avenir"/>
                <a:ea typeface="Avenir"/>
                <a:cs typeface="Avenir"/>
                <a:sym typeface="Avenir"/>
              </a:rPr>
              <a:t>Pilot in Q4</a:t>
            </a:r>
            <a:endParaRPr sz="3200">
              <a:solidFill>
                <a:schemeClr val="dk1"/>
              </a:solidFill>
              <a:latin typeface="Avenir"/>
              <a:ea typeface="Avenir"/>
              <a:cs typeface="Avenir"/>
              <a:sym typeface="Avenir"/>
            </a:endParaRPr>
          </a:p>
        </p:txBody>
      </p:sp>
      <p:sp>
        <p:nvSpPr>
          <p:cNvPr id="315" name="Google Shape;315;p36"/>
          <p:cNvSpPr txBox="1"/>
          <p:nvPr/>
        </p:nvSpPr>
        <p:spPr>
          <a:xfrm>
            <a:off x="5091533" y="3141735"/>
            <a:ext cx="2049600" cy="1668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3200">
                <a:solidFill>
                  <a:srgbClr val="858585"/>
                </a:solidFill>
                <a:latin typeface="Avenir"/>
                <a:ea typeface="Avenir"/>
                <a:cs typeface="Avenir"/>
                <a:sym typeface="Avenir"/>
              </a:rPr>
              <a:t>100 new loans $15.4MM</a:t>
            </a:r>
            <a:endParaRPr sz="3200">
              <a:solidFill>
                <a:srgbClr val="858585"/>
              </a:solidFill>
              <a:latin typeface="Avenir"/>
              <a:ea typeface="Avenir"/>
              <a:cs typeface="Avenir"/>
              <a:sym typeface="Avenir"/>
            </a:endParaRPr>
          </a:p>
        </p:txBody>
      </p:sp>
      <p:sp>
        <p:nvSpPr>
          <p:cNvPr id="316" name="Google Shape;316;p36"/>
          <p:cNvSpPr txBox="1"/>
          <p:nvPr/>
        </p:nvSpPr>
        <p:spPr>
          <a:xfrm>
            <a:off x="9649533" y="3141733"/>
            <a:ext cx="2049600" cy="19356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267">
                <a:solidFill>
                  <a:srgbClr val="858585"/>
                </a:solidFill>
                <a:latin typeface="Avenir"/>
                <a:ea typeface="Avenir"/>
                <a:cs typeface="Avenir"/>
                <a:sym typeface="Avenir"/>
              </a:rPr>
              <a:t>(and beyond)</a:t>
            </a:r>
            <a:r>
              <a:rPr lang="en" sz="3200">
                <a:solidFill>
                  <a:srgbClr val="858585"/>
                </a:solidFill>
                <a:latin typeface="Avenir"/>
                <a:ea typeface="Avenir"/>
                <a:cs typeface="Avenir"/>
                <a:sym typeface="Avenir"/>
              </a:rPr>
              <a:t> 200+ loans $32.0MM</a:t>
            </a:r>
            <a:endParaRPr sz="3200">
              <a:solidFill>
                <a:srgbClr val="858585"/>
              </a:solidFill>
              <a:latin typeface="Avenir"/>
              <a:ea typeface="Avenir"/>
              <a:cs typeface="Avenir"/>
              <a:sym typeface="Avenir"/>
            </a:endParaRPr>
          </a:p>
        </p:txBody>
      </p:sp>
      <p:sp>
        <p:nvSpPr>
          <p:cNvPr id="317" name="Google Shape;317;p36"/>
          <p:cNvSpPr/>
          <p:nvPr/>
        </p:nvSpPr>
        <p:spPr>
          <a:xfrm>
            <a:off x="4584184" y="2476151"/>
            <a:ext cx="792400" cy="49200"/>
          </a:xfrm>
          <a:prstGeom prst="roundRect">
            <a:avLst>
              <a:gd name="adj" fmla="val 50000"/>
            </a:avLst>
          </a:prstGeom>
          <a:solidFill>
            <a:srgbClr val="96D7DE"/>
          </a:solidFill>
          <a:ln>
            <a:noFill/>
          </a:ln>
        </p:spPr>
        <p:txBody>
          <a:bodyPr spcFirstLastPara="1" wrap="square" lIns="121900" tIns="121900" rIns="121900" bIns="121900" anchor="ctr" anchorCtr="0">
            <a:noAutofit/>
          </a:bodyPr>
          <a:lstStyle/>
          <a:p>
            <a:endParaRPr sz="2400"/>
          </a:p>
        </p:txBody>
      </p:sp>
      <p:sp>
        <p:nvSpPr>
          <p:cNvPr id="318" name="Google Shape;318;p36"/>
          <p:cNvSpPr txBox="1"/>
          <p:nvPr/>
        </p:nvSpPr>
        <p:spPr>
          <a:xfrm>
            <a:off x="2819633" y="3141733"/>
            <a:ext cx="2049600" cy="16684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3200">
                <a:solidFill>
                  <a:schemeClr val="dk1"/>
                </a:solidFill>
                <a:latin typeface="Avenir"/>
                <a:ea typeface="Avenir"/>
                <a:cs typeface="Avenir"/>
                <a:sym typeface="Avenir"/>
              </a:rPr>
              <a:t>75 new loans $11.2MM</a:t>
            </a:r>
            <a:endParaRPr sz="3200">
              <a:solidFill>
                <a:schemeClr val="dk1"/>
              </a:solidFill>
              <a:latin typeface="Avenir"/>
              <a:ea typeface="Avenir"/>
              <a:cs typeface="Avenir"/>
              <a:sym typeface="Avenir"/>
            </a:endParaRPr>
          </a:p>
        </p:txBody>
      </p:sp>
      <p:sp>
        <p:nvSpPr>
          <p:cNvPr id="319" name="Google Shape;319;p36"/>
          <p:cNvSpPr/>
          <p:nvPr/>
        </p:nvSpPr>
        <p:spPr>
          <a:xfrm>
            <a:off x="6912117" y="2476151"/>
            <a:ext cx="792400" cy="49200"/>
          </a:xfrm>
          <a:prstGeom prst="roundRect">
            <a:avLst>
              <a:gd name="adj" fmla="val 50000"/>
            </a:avLst>
          </a:prstGeom>
          <a:solidFill>
            <a:srgbClr val="96D7DE"/>
          </a:solidFill>
          <a:ln>
            <a:noFill/>
          </a:ln>
        </p:spPr>
        <p:txBody>
          <a:bodyPr spcFirstLastPara="1" wrap="square" lIns="121900" tIns="121900" rIns="121900" bIns="121900" anchor="ctr" anchorCtr="0">
            <a:noAutofit/>
          </a:bodyPr>
          <a:lstStyle/>
          <a:p>
            <a:endParaRPr sz="2400"/>
          </a:p>
        </p:txBody>
      </p:sp>
      <p:sp>
        <p:nvSpPr>
          <p:cNvPr id="320" name="Google Shape;320;p36"/>
          <p:cNvSpPr/>
          <p:nvPr/>
        </p:nvSpPr>
        <p:spPr>
          <a:xfrm>
            <a:off x="9138617" y="2476151"/>
            <a:ext cx="792400" cy="49200"/>
          </a:xfrm>
          <a:prstGeom prst="roundRect">
            <a:avLst>
              <a:gd name="adj" fmla="val 50000"/>
            </a:avLst>
          </a:prstGeom>
          <a:solidFill>
            <a:srgbClr val="96D7DE"/>
          </a:solidFill>
          <a:ln>
            <a:noFill/>
          </a:ln>
        </p:spPr>
        <p:txBody>
          <a:bodyPr spcFirstLastPara="1" wrap="square" lIns="121900" tIns="121900" rIns="121900" bIns="121900" anchor="ctr" anchorCtr="0">
            <a:noAutofit/>
          </a:bodyPr>
          <a:lstStyle/>
          <a:p>
            <a:endParaRPr sz="2400"/>
          </a:p>
        </p:txBody>
      </p:sp>
      <p:sp>
        <p:nvSpPr>
          <p:cNvPr id="321" name="Google Shape;321;p36"/>
          <p:cNvSpPr txBox="1"/>
          <p:nvPr/>
        </p:nvSpPr>
        <p:spPr>
          <a:xfrm>
            <a:off x="7370533" y="3141733"/>
            <a:ext cx="2049600" cy="14456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3200">
                <a:solidFill>
                  <a:srgbClr val="858585"/>
                </a:solidFill>
                <a:latin typeface="Avenir"/>
                <a:ea typeface="Avenir"/>
                <a:cs typeface="Avenir"/>
                <a:sym typeface="Avenir"/>
              </a:rPr>
              <a:t>150 new loans $23.6MM</a:t>
            </a:r>
            <a:endParaRPr sz="3200">
              <a:solidFill>
                <a:srgbClr val="858585"/>
              </a:solidFill>
              <a:latin typeface="Avenir"/>
              <a:ea typeface="Avenir"/>
              <a:cs typeface="Avenir"/>
              <a:sym typeface="Avenir"/>
            </a:endParaRPr>
          </a:p>
        </p:txBody>
      </p:sp>
      <p:sp>
        <p:nvSpPr>
          <p:cNvPr id="322" name="Google Shape;322;p36"/>
          <p:cNvSpPr/>
          <p:nvPr/>
        </p:nvSpPr>
        <p:spPr>
          <a:xfrm>
            <a:off x="3253385" y="1916567"/>
            <a:ext cx="1168400" cy="1168400"/>
          </a:xfrm>
          <a:prstGeom prst="ellipse">
            <a:avLst/>
          </a:prstGeom>
          <a:noFill/>
          <a:ln w="38100" cap="flat" cmpd="sng">
            <a:solidFill>
              <a:srgbClr val="96D7D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3" name="Google Shape;323;p36"/>
          <p:cNvSpPr txBox="1"/>
          <p:nvPr/>
        </p:nvSpPr>
        <p:spPr>
          <a:xfrm>
            <a:off x="3408196" y="2233411"/>
            <a:ext cx="858800" cy="631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000" b="1">
                <a:solidFill>
                  <a:srgbClr val="327EAE"/>
                </a:solidFill>
                <a:latin typeface="Roboto"/>
                <a:ea typeface="Roboto"/>
                <a:cs typeface="Roboto"/>
                <a:sym typeface="Roboto"/>
              </a:rPr>
              <a:t>2025</a:t>
            </a:r>
            <a:endParaRPr sz="2000" b="1">
              <a:solidFill>
                <a:srgbClr val="327EAE"/>
              </a:solidFill>
              <a:latin typeface="Roboto"/>
              <a:ea typeface="Roboto"/>
              <a:cs typeface="Roboto"/>
              <a:sym typeface="Roboto"/>
            </a:endParaRPr>
          </a:p>
        </p:txBody>
      </p:sp>
      <p:sp>
        <p:nvSpPr>
          <p:cNvPr id="324" name="Google Shape;324;p36"/>
          <p:cNvSpPr/>
          <p:nvPr/>
        </p:nvSpPr>
        <p:spPr>
          <a:xfrm>
            <a:off x="5560152" y="1916567"/>
            <a:ext cx="1168400" cy="1168400"/>
          </a:xfrm>
          <a:prstGeom prst="ellipse">
            <a:avLst/>
          </a:prstGeom>
          <a:noFill/>
          <a:ln w="38100" cap="flat" cmpd="sng">
            <a:solidFill>
              <a:srgbClr val="96D7D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5" name="Google Shape;325;p36"/>
          <p:cNvSpPr txBox="1"/>
          <p:nvPr/>
        </p:nvSpPr>
        <p:spPr>
          <a:xfrm>
            <a:off x="5714963" y="2233411"/>
            <a:ext cx="858800" cy="631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000" b="1">
                <a:solidFill>
                  <a:srgbClr val="327EAE"/>
                </a:solidFill>
                <a:latin typeface="Roboto"/>
                <a:ea typeface="Roboto"/>
                <a:cs typeface="Roboto"/>
                <a:sym typeface="Roboto"/>
              </a:rPr>
              <a:t>2026</a:t>
            </a:r>
            <a:endParaRPr sz="2000" b="1">
              <a:solidFill>
                <a:srgbClr val="327EAE"/>
              </a:solidFill>
              <a:latin typeface="Roboto"/>
              <a:ea typeface="Roboto"/>
              <a:cs typeface="Roboto"/>
              <a:sym typeface="Roboto"/>
            </a:endParaRPr>
          </a:p>
        </p:txBody>
      </p:sp>
      <p:sp>
        <p:nvSpPr>
          <p:cNvPr id="326" name="Google Shape;326;p36"/>
          <p:cNvSpPr/>
          <p:nvPr/>
        </p:nvSpPr>
        <p:spPr>
          <a:xfrm>
            <a:off x="7837369" y="1916567"/>
            <a:ext cx="1168400" cy="1168400"/>
          </a:xfrm>
          <a:prstGeom prst="ellipse">
            <a:avLst/>
          </a:prstGeom>
          <a:noFill/>
          <a:ln w="38100" cap="flat" cmpd="sng">
            <a:solidFill>
              <a:srgbClr val="96D7D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7" name="Google Shape;327;p36"/>
          <p:cNvSpPr txBox="1"/>
          <p:nvPr/>
        </p:nvSpPr>
        <p:spPr>
          <a:xfrm>
            <a:off x="7992179" y="2233411"/>
            <a:ext cx="858800" cy="631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000" b="1">
                <a:solidFill>
                  <a:srgbClr val="327EAE"/>
                </a:solidFill>
                <a:latin typeface="Roboto"/>
                <a:ea typeface="Roboto"/>
                <a:cs typeface="Roboto"/>
                <a:sym typeface="Roboto"/>
              </a:rPr>
              <a:t>2027</a:t>
            </a:r>
            <a:endParaRPr sz="2000" b="1">
              <a:solidFill>
                <a:srgbClr val="327EAE"/>
              </a:solidFill>
              <a:latin typeface="Roboto"/>
              <a:ea typeface="Roboto"/>
              <a:cs typeface="Roboto"/>
              <a:sym typeface="Roboto"/>
            </a:endParaRPr>
          </a:p>
        </p:txBody>
      </p:sp>
      <p:sp>
        <p:nvSpPr>
          <p:cNvPr id="328" name="Google Shape;328;p36"/>
          <p:cNvSpPr/>
          <p:nvPr/>
        </p:nvSpPr>
        <p:spPr>
          <a:xfrm>
            <a:off x="10114552" y="1916567"/>
            <a:ext cx="1168400" cy="1168400"/>
          </a:xfrm>
          <a:prstGeom prst="ellipse">
            <a:avLst/>
          </a:prstGeom>
          <a:noFill/>
          <a:ln w="38100" cap="flat" cmpd="sng">
            <a:solidFill>
              <a:srgbClr val="96D7D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9" name="Google Shape;329;p36"/>
          <p:cNvSpPr txBox="1"/>
          <p:nvPr/>
        </p:nvSpPr>
        <p:spPr>
          <a:xfrm>
            <a:off x="10269363" y="2233411"/>
            <a:ext cx="858800" cy="631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2000" b="1">
                <a:solidFill>
                  <a:srgbClr val="327EAE"/>
                </a:solidFill>
                <a:latin typeface="Roboto"/>
                <a:ea typeface="Roboto"/>
                <a:cs typeface="Roboto"/>
                <a:sym typeface="Roboto"/>
              </a:rPr>
              <a:t>2028</a:t>
            </a:r>
            <a:endParaRPr sz="2000" b="1">
              <a:solidFill>
                <a:srgbClr val="327EAE"/>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3"/>
          <p:cNvSpPr/>
          <p:nvPr/>
        </p:nvSpPr>
        <p:spPr>
          <a:xfrm>
            <a:off x="2424700" y="357088"/>
            <a:ext cx="7065000" cy="988200"/>
          </a:xfrm>
          <a:prstGeom prst="rect">
            <a:avLst/>
          </a:prstGeom>
          <a:no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9600"/>
              <a:buFont typeface="Arial"/>
              <a:buNone/>
            </a:pPr>
            <a:r>
              <a:rPr lang="en-US" sz="5400" i="0" u="none" strike="noStrike" cap="none" dirty="0">
                <a:solidFill>
                  <a:schemeClr val="tx1">
                    <a:lumMod val="75000"/>
                  </a:schemeClr>
                </a:solidFill>
                <a:latin typeface="Calibri"/>
                <a:ea typeface="Calibri"/>
                <a:cs typeface="Calibri"/>
                <a:sym typeface="Calibri"/>
              </a:rPr>
              <a:t>AQ FUND HOMES</a:t>
            </a:r>
            <a:endParaRPr sz="5400" i="0" u="none" strike="noStrike" cap="none" dirty="0">
              <a:solidFill>
                <a:schemeClr val="tx1">
                  <a:lumMod val="75000"/>
                </a:schemeClr>
              </a:solidFill>
              <a:latin typeface="Calibri"/>
              <a:ea typeface="Calibri"/>
              <a:cs typeface="Calibri"/>
              <a:sym typeface="Calibri"/>
            </a:endParaRPr>
          </a:p>
        </p:txBody>
      </p:sp>
      <p:pic>
        <p:nvPicPr>
          <p:cNvPr id="190" name="Google Shape;190;p13" descr="Acts_Logo_Main"/>
          <p:cNvPicPr preferRelativeResize="0"/>
          <p:nvPr/>
        </p:nvPicPr>
        <p:blipFill rotWithShape="1">
          <a:blip r:embed="rId3">
            <a:alphaModFix/>
          </a:blip>
          <a:srcRect l="1874"/>
          <a:stretch/>
        </p:blipFill>
        <p:spPr>
          <a:xfrm>
            <a:off x="118396" y="105580"/>
            <a:ext cx="1836775" cy="931225"/>
          </a:xfrm>
          <a:prstGeom prst="rect">
            <a:avLst/>
          </a:prstGeom>
          <a:noFill/>
          <a:ln>
            <a:noFill/>
          </a:ln>
        </p:spPr>
      </p:pic>
      <p:pic>
        <p:nvPicPr>
          <p:cNvPr id="191" name="Google Shape;191;p13"/>
          <p:cNvPicPr preferRelativeResize="0"/>
          <p:nvPr/>
        </p:nvPicPr>
        <p:blipFill>
          <a:blip r:embed="rId4">
            <a:alphaModFix/>
          </a:blip>
          <a:stretch>
            <a:fillRect/>
          </a:stretch>
        </p:blipFill>
        <p:spPr>
          <a:xfrm>
            <a:off x="5240558" y="1750933"/>
            <a:ext cx="2818324" cy="1830974"/>
          </a:xfrm>
          <a:prstGeom prst="rect">
            <a:avLst/>
          </a:prstGeom>
          <a:noFill/>
          <a:ln>
            <a:noFill/>
          </a:ln>
        </p:spPr>
      </p:pic>
      <p:pic>
        <p:nvPicPr>
          <p:cNvPr id="192" name="Google Shape;192;p13"/>
          <p:cNvPicPr preferRelativeResize="0"/>
          <p:nvPr/>
        </p:nvPicPr>
        <p:blipFill>
          <a:blip r:embed="rId5">
            <a:alphaModFix/>
          </a:blip>
          <a:stretch>
            <a:fillRect/>
          </a:stretch>
        </p:blipFill>
        <p:spPr>
          <a:xfrm>
            <a:off x="5246541" y="3607268"/>
            <a:ext cx="2818314" cy="2258201"/>
          </a:xfrm>
          <a:prstGeom prst="rect">
            <a:avLst/>
          </a:prstGeom>
          <a:noFill/>
          <a:ln>
            <a:noFill/>
          </a:ln>
        </p:spPr>
      </p:pic>
      <p:pic>
        <p:nvPicPr>
          <p:cNvPr id="193" name="Google Shape;193;p13"/>
          <p:cNvPicPr preferRelativeResize="0"/>
          <p:nvPr/>
        </p:nvPicPr>
        <p:blipFill rotWithShape="1">
          <a:blip r:embed="rId6">
            <a:alphaModFix/>
          </a:blip>
          <a:srcRect b="44062"/>
          <a:stretch/>
        </p:blipFill>
        <p:spPr>
          <a:xfrm>
            <a:off x="8049746" y="1736156"/>
            <a:ext cx="2534250" cy="1890176"/>
          </a:xfrm>
          <a:prstGeom prst="rect">
            <a:avLst/>
          </a:prstGeom>
          <a:noFill/>
          <a:ln>
            <a:noFill/>
          </a:ln>
        </p:spPr>
      </p:pic>
      <p:sp>
        <p:nvSpPr>
          <p:cNvPr id="195" name="Google Shape;195;p13"/>
          <p:cNvSpPr txBox="1"/>
          <p:nvPr/>
        </p:nvSpPr>
        <p:spPr>
          <a:xfrm>
            <a:off x="6489061" y="5936458"/>
            <a:ext cx="27828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solidFill>
                  <a:schemeClr val="lt1"/>
                </a:solidFill>
                <a:latin typeface="Calibri"/>
                <a:cs typeface="Calibri"/>
                <a:sym typeface="Calibri"/>
              </a:rPr>
              <a:t>Coming Soon - 4442 N 65</a:t>
            </a:r>
            <a:endParaRPr sz="1200" b="1" dirty="0">
              <a:solidFill>
                <a:schemeClr val="lt1"/>
              </a:solidFill>
              <a:latin typeface="Calibri"/>
              <a:cs typeface="Calibri"/>
              <a:sym typeface="Calibri"/>
            </a:endParaRPr>
          </a:p>
        </p:txBody>
      </p:sp>
      <p:pic>
        <p:nvPicPr>
          <p:cNvPr id="197" name="Google Shape;197;p13"/>
          <p:cNvPicPr preferRelativeResize="0"/>
          <p:nvPr/>
        </p:nvPicPr>
        <p:blipFill rotWithShape="1">
          <a:blip r:embed="rId7">
            <a:alphaModFix/>
          </a:blip>
          <a:srcRect l="10577" r="9287" b="10233"/>
          <a:stretch/>
        </p:blipFill>
        <p:spPr>
          <a:xfrm>
            <a:off x="8058882" y="3626332"/>
            <a:ext cx="2515978" cy="2258201"/>
          </a:xfrm>
          <a:prstGeom prst="rect">
            <a:avLst/>
          </a:prstGeom>
          <a:noFill/>
          <a:ln>
            <a:noFill/>
          </a:ln>
        </p:spPr>
      </p:pic>
      <p:pic>
        <p:nvPicPr>
          <p:cNvPr id="199" name="Google Shape;199;p13"/>
          <p:cNvPicPr preferRelativeResize="0"/>
          <p:nvPr/>
        </p:nvPicPr>
        <p:blipFill>
          <a:blip r:embed="rId8">
            <a:alphaModFix/>
          </a:blip>
          <a:stretch>
            <a:fillRect/>
          </a:stretch>
        </p:blipFill>
        <p:spPr>
          <a:xfrm>
            <a:off x="1380931" y="1732089"/>
            <a:ext cx="3850491" cy="41333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34F5-8856-3EF0-1A2B-E69EF73400D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6BCE3EE-7716-0DDE-A5DA-66BFFE1E57D1}"/>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50485B67-2811-9FDA-005C-69E0B6658B53}"/>
              </a:ext>
            </a:extLst>
          </p:cNvPr>
          <p:cNvGraphicFramePr>
            <a:graphicFrameLocks noChangeAspect="1"/>
          </p:cNvGraphicFramePr>
          <p:nvPr/>
        </p:nvGraphicFramePr>
        <p:xfrm>
          <a:off x="690466" y="0"/>
          <a:ext cx="10423525" cy="6948339"/>
        </p:xfrm>
        <a:graphic>
          <a:graphicData uri="http://schemas.openxmlformats.org/presentationml/2006/ole">
            <mc:AlternateContent xmlns:mc="http://schemas.openxmlformats.org/markup-compatibility/2006">
              <mc:Choice xmlns:v="urn:schemas-microsoft-com:vml" Requires="v">
                <p:oleObj name="Acrobat Document" r:id="rId2" imgW="24688800" imgH="16459200" progId="AcroExch.Document.DC">
                  <p:embed/>
                </p:oleObj>
              </mc:Choice>
              <mc:Fallback>
                <p:oleObj name="Acrobat Document" r:id="rId2" imgW="24688800" imgH="16459200" progId="AcroExch.Document.DC">
                  <p:embed/>
                  <p:pic>
                    <p:nvPicPr>
                      <p:cNvPr id="4" name="Object 3">
                        <a:extLst>
                          <a:ext uri="{FF2B5EF4-FFF2-40B4-BE49-F238E27FC236}">
                            <a16:creationId xmlns:a16="http://schemas.microsoft.com/office/drawing/2014/main" id="{50485B67-2811-9FDA-005C-69E0B6658B53}"/>
                          </a:ext>
                        </a:extLst>
                      </p:cNvPr>
                      <p:cNvPicPr/>
                      <p:nvPr/>
                    </p:nvPicPr>
                    <p:blipFill>
                      <a:blip r:embed="rId3"/>
                      <a:stretch>
                        <a:fillRect/>
                      </a:stretch>
                    </p:blipFill>
                    <p:spPr>
                      <a:xfrm>
                        <a:off x="690466" y="0"/>
                        <a:ext cx="10423525" cy="6948339"/>
                      </a:xfrm>
                      <a:prstGeom prst="rect">
                        <a:avLst/>
                      </a:prstGeom>
                    </p:spPr>
                  </p:pic>
                </p:oleObj>
              </mc:Fallback>
            </mc:AlternateContent>
          </a:graphicData>
        </a:graphic>
      </p:graphicFrame>
    </p:spTree>
    <p:extLst>
      <p:ext uri="{BB962C8B-B14F-4D97-AF65-F5344CB8AC3E}">
        <p14:creationId xmlns:p14="http://schemas.microsoft.com/office/powerpoint/2010/main" val="2521250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769E2-735B-80E9-B2F6-DD6B2F649537}"/>
              </a:ext>
            </a:extLst>
          </p:cNvPr>
          <p:cNvSpPr>
            <a:spLocks noGrp="1"/>
          </p:cNvSpPr>
          <p:nvPr>
            <p:ph type="title"/>
          </p:nvPr>
        </p:nvSpPr>
        <p:spPr>
          <a:xfrm>
            <a:off x="245971" y="264711"/>
            <a:ext cx="2775525" cy="4686300"/>
          </a:xfrm>
        </p:spPr>
        <p:txBody>
          <a:bodyPr>
            <a:normAutofit/>
          </a:bodyPr>
          <a:lstStyle/>
          <a:p>
            <a:r>
              <a:rPr lang="en-US" sz="2133" dirty="0"/>
              <a:t>All 2022 residential property sales &amp; vacant lots</a:t>
            </a:r>
          </a:p>
        </p:txBody>
      </p:sp>
      <p:pic>
        <p:nvPicPr>
          <p:cNvPr id="4" name="Picture 3">
            <a:extLst>
              <a:ext uri="{FF2B5EF4-FFF2-40B4-BE49-F238E27FC236}">
                <a16:creationId xmlns:a16="http://schemas.microsoft.com/office/drawing/2014/main" id="{3A3E5C21-72E9-AFDA-FF61-FD77150D6063}"/>
              </a:ext>
            </a:extLst>
          </p:cNvPr>
          <p:cNvPicPr>
            <a:picLocks noChangeAspect="1"/>
          </p:cNvPicPr>
          <p:nvPr/>
        </p:nvPicPr>
        <p:blipFill>
          <a:blip r:embed="rId2"/>
          <a:srcRect/>
          <a:stretch/>
        </p:blipFill>
        <p:spPr>
          <a:xfrm>
            <a:off x="3322059" y="43251"/>
            <a:ext cx="8869939" cy="6771495"/>
          </a:xfrm>
          <a:prstGeom prst="rect">
            <a:avLst/>
          </a:prstGeom>
        </p:spPr>
      </p:pic>
      <p:sp>
        <p:nvSpPr>
          <p:cNvPr id="3" name="TextBox 2">
            <a:extLst>
              <a:ext uri="{FF2B5EF4-FFF2-40B4-BE49-F238E27FC236}">
                <a16:creationId xmlns:a16="http://schemas.microsoft.com/office/drawing/2014/main" id="{B17E1F5F-C500-BA08-2A43-150ABD10C302}"/>
              </a:ext>
            </a:extLst>
          </p:cNvPr>
          <p:cNvSpPr txBox="1"/>
          <p:nvPr/>
        </p:nvSpPr>
        <p:spPr>
          <a:xfrm>
            <a:off x="77277" y="5720213"/>
            <a:ext cx="2944219" cy="1015663"/>
          </a:xfrm>
          <a:prstGeom prst="rect">
            <a:avLst/>
          </a:prstGeom>
          <a:noFill/>
        </p:spPr>
        <p:txBody>
          <a:bodyPr wrap="square" rtlCol="0">
            <a:spAutoFit/>
          </a:bodyPr>
          <a:lstStyle/>
          <a:p>
            <a:r>
              <a:rPr lang="en-US" sz="1200" dirty="0">
                <a:latin typeface="Century Gothic" panose="020B0502020202020204" pitchFamily="34" charset="0"/>
              </a:rPr>
              <a:t>Data Source: Home Mortgage Disclosure Act Data, 2022, Prepared and analyzed by Russell Star-Lack from Metropolitan Fair Housing Council, Map visualization by DYCU</a:t>
            </a:r>
          </a:p>
        </p:txBody>
      </p:sp>
      <p:pic>
        <p:nvPicPr>
          <p:cNvPr id="7" name="Picture 6">
            <a:extLst>
              <a:ext uri="{FF2B5EF4-FFF2-40B4-BE49-F238E27FC236}">
                <a16:creationId xmlns:a16="http://schemas.microsoft.com/office/drawing/2014/main" id="{2A7E4301-E25F-4EC4-55B7-63BAB4188A15}"/>
              </a:ext>
            </a:extLst>
          </p:cNvPr>
          <p:cNvPicPr>
            <a:picLocks noChangeAspect="1"/>
          </p:cNvPicPr>
          <p:nvPr/>
        </p:nvPicPr>
        <p:blipFill>
          <a:blip r:embed="rId3"/>
          <a:stretch>
            <a:fillRect/>
          </a:stretch>
        </p:blipFill>
        <p:spPr>
          <a:xfrm>
            <a:off x="206910" y="4700560"/>
            <a:ext cx="2676765" cy="829641"/>
          </a:xfrm>
          <a:prstGeom prst="rect">
            <a:avLst/>
          </a:prstGeom>
        </p:spPr>
      </p:pic>
    </p:spTree>
    <p:extLst>
      <p:ext uri="{BB962C8B-B14F-4D97-AF65-F5344CB8AC3E}">
        <p14:creationId xmlns:p14="http://schemas.microsoft.com/office/powerpoint/2010/main" val="370394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F5B06F-1C77-0775-F06A-17AF1E387975}"/>
              </a:ext>
            </a:extLst>
          </p:cNvPr>
          <p:cNvPicPr>
            <a:picLocks noChangeAspect="1"/>
          </p:cNvPicPr>
          <p:nvPr/>
        </p:nvPicPr>
        <p:blipFill rotWithShape="1">
          <a:blip r:embed="rId2"/>
          <a:srcRect l="40973" t="10412" r="19273" b="6762"/>
          <a:stretch/>
        </p:blipFill>
        <p:spPr>
          <a:xfrm>
            <a:off x="5972991" y="584313"/>
            <a:ext cx="4846815" cy="5469776"/>
          </a:xfrm>
          <a:prstGeom prst="rect">
            <a:avLst/>
          </a:prstGeom>
        </p:spPr>
      </p:pic>
      <p:pic>
        <p:nvPicPr>
          <p:cNvPr id="7" name="Picture 6">
            <a:extLst>
              <a:ext uri="{FF2B5EF4-FFF2-40B4-BE49-F238E27FC236}">
                <a16:creationId xmlns:a16="http://schemas.microsoft.com/office/drawing/2014/main" id="{0D2AE605-D7E3-6261-F8C2-D0E81639F70D}"/>
              </a:ext>
            </a:extLst>
          </p:cNvPr>
          <p:cNvPicPr>
            <a:picLocks noChangeAspect="1"/>
          </p:cNvPicPr>
          <p:nvPr/>
        </p:nvPicPr>
        <p:blipFill rotWithShape="1">
          <a:blip r:embed="rId3"/>
          <a:srcRect l="45323" t="24762" r="13410" b="17333"/>
          <a:stretch/>
        </p:blipFill>
        <p:spPr>
          <a:xfrm>
            <a:off x="679270" y="410957"/>
            <a:ext cx="3971108" cy="6036085"/>
          </a:xfrm>
          <a:prstGeom prst="rect">
            <a:avLst/>
          </a:prstGeom>
        </p:spPr>
      </p:pic>
      <p:pic>
        <p:nvPicPr>
          <p:cNvPr id="16" name="Picture 6" descr="Next Door | Early Childhood Education in Milwaukee">
            <a:extLst>
              <a:ext uri="{FF2B5EF4-FFF2-40B4-BE49-F238E27FC236}">
                <a16:creationId xmlns:a16="http://schemas.microsoft.com/office/drawing/2014/main" id="{1A293C0A-8A6E-DD72-A0CF-7543473E0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617" y="2072758"/>
            <a:ext cx="1133781" cy="714602"/>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17" name="Picture 8" descr="COA Youth &amp; Family Centers – Serving Children, Strengthening Families,  Building Community Since 1906">
            <a:extLst>
              <a:ext uri="{FF2B5EF4-FFF2-40B4-BE49-F238E27FC236}">
                <a16:creationId xmlns:a16="http://schemas.microsoft.com/office/drawing/2014/main" id="{07CF9F9D-667D-F3BA-1F20-C772C4A13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7269" y="2401381"/>
            <a:ext cx="1111742" cy="543749"/>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5380296-A30F-96C1-6303-04482C8882F6}"/>
              </a:ext>
            </a:extLst>
          </p:cNvPr>
          <p:cNvPicPr>
            <a:picLocks noChangeAspect="1"/>
          </p:cNvPicPr>
          <p:nvPr/>
        </p:nvPicPr>
        <p:blipFill>
          <a:blip r:embed="rId6"/>
          <a:stretch>
            <a:fillRect/>
          </a:stretch>
        </p:blipFill>
        <p:spPr>
          <a:xfrm>
            <a:off x="8396398" y="4099603"/>
            <a:ext cx="800013" cy="800013"/>
          </a:xfrm>
          <a:prstGeom prst="rect">
            <a:avLst/>
          </a:prstGeom>
          <a:noFill/>
          <a:ln w="57150">
            <a:solidFill>
              <a:srgbClr val="00B050"/>
            </a:solidFill>
          </a:ln>
        </p:spPr>
      </p:pic>
      <p:sp>
        <p:nvSpPr>
          <p:cNvPr id="20" name="Rectangle 19">
            <a:extLst>
              <a:ext uri="{FF2B5EF4-FFF2-40B4-BE49-F238E27FC236}">
                <a16:creationId xmlns:a16="http://schemas.microsoft.com/office/drawing/2014/main" id="{A4CB549B-DFE0-7E01-EA17-87DC9DCD5295}"/>
              </a:ext>
            </a:extLst>
          </p:cNvPr>
          <p:cNvSpPr/>
          <p:nvPr/>
        </p:nvSpPr>
        <p:spPr>
          <a:xfrm>
            <a:off x="2118049" y="2401381"/>
            <a:ext cx="1900124" cy="21332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CC5C9D-CC1D-EB92-EC2C-BC6868453BA7}"/>
              </a:ext>
            </a:extLst>
          </p:cNvPr>
          <p:cNvSpPr/>
          <p:nvPr/>
        </p:nvSpPr>
        <p:spPr>
          <a:xfrm>
            <a:off x="5997661" y="584313"/>
            <a:ext cx="4846815" cy="546977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FD7F4721-78F6-8DB8-C994-40725D78E3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3054" y="1882073"/>
            <a:ext cx="990095" cy="381370"/>
          </a:xfrm>
          <a:prstGeom prst="rect">
            <a:avLst/>
          </a:prstGeom>
          <a:noFill/>
          <a:ln w="57150">
            <a:solidFill>
              <a:srgbClr val="00B050"/>
            </a:solidFill>
          </a:ln>
        </p:spPr>
      </p:pic>
      <p:pic>
        <p:nvPicPr>
          <p:cNvPr id="1026" name="Picture 2">
            <a:hlinkClick r:id="rId8"/>
            <a:extLst>
              <a:ext uri="{FF2B5EF4-FFF2-40B4-BE49-F238E27FC236}">
                <a16:creationId xmlns:a16="http://schemas.microsoft.com/office/drawing/2014/main" id="{FA74D104-D684-702E-55C9-F9B3F4EC071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653" b="14438"/>
          <a:stretch/>
        </p:blipFill>
        <p:spPr bwMode="auto">
          <a:xfrm>
            <a:off x="7244028" y="3125325"/>
            <a:ext cx="1152370" cy="79408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966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84" descr="Home with solid fill">
            <a:extLst>
              <a:ext uri="{FF2B5EF4-FFF2-40B4-BE49-F238E27FC236}">
                <a16:creationId xmlns:a16="http://schemas.microsoft.com/office/drawing/2014/main" id="{A9264736-4837-5226-BF8E-72AD20DC3F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914" y="1104259"/>
            <a:ext cx="4734786" cy="4734786"/>
          </a:xfrm>
          <a:prstGeom prst="rect">
            <a:avLst/>
          </a:prstGeom>
        </p:spPr>
      </p:pic>
      <p:sp>
        <p:nvSpPr>
          <p:cNvPr id="5" name="TextBox 4">
            <a:extLst>
              <a:ext uri="{FF2B5EF4-FFF2-40B4-BE49-F238E27FC236}">
                <a16:creationId xmlns:a16="http://schemas.microsoft.com/office/drawing/2014/main" id="{4D661CF1-B041-C498-4BF7-AA6DC1E8651D}"/>
              </a:ext>
            </a:extLst>
          </p:cNvPr>
          <p:cNvSpPr txBox="1"/>
          <p:nvPr/>
        </p:nvSpPr>
        <p:spPr>
          <a:xfrm>
            <a:off x="5829301" y="2299615"/>
            <a:ext cx="5886450" cy="3539430"/>
          </a:xfrm>
          <a:prstGeom prst="rect">
            <a:avLst/>
          </a:prstGeom>
          <a:noFill/>
        </p:spPr>
        <p:txBody>
          <a:bodyPr wrap="square">
            <a:spAutoFit/>
          </a:bodyPr>
          <a:lstStyle/>
          <a:p>
            <a:r>
              <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Cost $250,000</a:t>
            </a:r>
          </a:p>
          <a:p>
            <a:endPar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endParaRPr>
          </a:p>
          <a:p>
            <a:r>
              <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Homebuyer		 $120,000</a:t>
            </a:r>
          </a:p>
          <a:p>
            <a:r>
              <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Philanthropy	  	   $30,000</a:t>
            </a:r>
          </a:p>
          <a:p>
            <a:r>
              <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TID 			            $50,000</a:t>
            </a:r>
          </a:p>
          <a:p>
            <a:r>
              <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NMTC/</a:t>
            </a:r>
            <a:r>
              <a:rPr lang="en-US" sz="3200" cap="all" dirty="0" err="1">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lihtc</a:t>
            </a:r>
            <a:r>
              <a:rPr lang="en-US" sz="3200"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/OTHER	   $50,000</a:t>
            </a:r>
          </a:p>
          <a:p>
            <a:endParaRPr lang="en-US" sz="3200" dirty="0"/>
          </a:p>
        </p:txBody>
      </p:sp>
      <p:sp>
        <p:nvSpPr>
          <p:cNvPr id="2" name="Title 1">
            <a:extLst>
              <a:ext uri="{FF2B5EF4-FFF2-40B4-BE49-F238E27FC236}">
                <a16:creationId xmlns:a16="http://schemas.microsoft.com/office/drawing/2014/main" id="{9961229B-5262-C059-2CE7-E58764FE453F}"/>
              </a:ext>
            </a:extLst>
          </p:cNvPr>
          <p:cNvSpPr txBox="1">
            <a:spLocks/>
          </p:cNvSpPr>
          <p:nvPr/>
        </p:nvSpPr>
        <p:spPr>
          <a:xfrm>
            <a:off x="476250" y="-72873"/>
            <a:ext cx="1143304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u="sng" dirty="0"/>
              <a:t>Need renewable non-competitive resources</a:t>
            </a:r>
          </a:p>
        </p:txBody>
      </p:sp>
      <p:sp>
        <p:nvSpPr>
          <p:cNvPr id="6" name="Rectangle 5">
            <a:extLst>
              <a:ext uri="{FF2B5EF4-FFF2-40B4-BE49-F238E27FC236}">
                <a16:creationId xmlns:a16="http://schemas.microsoft.com/office/drawing/2014/main" id="{2B34F858-8D28-F99F-1731-89F3DE6A368D}"/>
              </a:ext>
            </a:extLst>
          </p:cNvPr>
          <p:cNvSpPr/>
          <p:nvPr/>
        </p:nvSpPr>
        <p:spPr>
          <a:xfrm>
            <a:off x="5745257" y="4303058"/>
            <a:ext cx="5970494" cy="1075766"/>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8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F37E8AD-FF92-47E4-ACEE-330A474FCE5D}"/>
              </a:ext>
            </a:extLst>
          </p:cNvPr>
          <p:cNvPicPr>
            <a:picLocks noChangeAspect="1"/>
          </p:cNvPicPr>
          <p:nvPr/>
        </p:nvPicPr>
        <p:blipFill rotWithShape="1">
          <a:blip r:embed="rId3"/>
          <a:srcRect l="26076" t="12406" r="27431" b="47205"/>
          <a:stretch/>
        </p:blipFill>
        <p:spPr>
          <a:xfrm>
            <a:off x="7010401" y="290785"/>
            <a:ext cx="4813299" cy="3397265"/>
          </a:xfrm>
          <a:prstGeom prst="rect">
            <a:avLst/>
          </a:prstGeom>
        </p:spPr>
      </p:pic>
      <p:sp>
        <p:nvSpPr>
          <p:cNvPr id="10" name="TextBox 9">
            <a:extLst>
              <a:ext uri="{FF2B5EF4-FFF2-40B4-BE49-F238E27FC236}">
                <a16:creationId xmlns:a16="http://schemas.microsoft.com/office/drawing/2014/main" id="{9755D0F6-7A18-4EF1-A6A3-2AEE45B49D9F}"/>
              </a:ext>
            </a:extLst>
          </p:cNvPr>
          <p:cNvSpPr txBox="1"/>
          <p:nvPr/>
        </p:nvSpPr>
        <p:spPr>
          <a:xfrm>
            <a:off x="7010401" y="3726150"/>
            <a:ext cx="5003799" cy="2923877"/>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t>Collective Impact achieved population level change when it focused on data, resources, policies, and systems</a:t>
            </a:r>
          </a:p>
          <a:p>
            <a:endParaRPr lang="en-US" sz="1100" b="1" dirty="0"/>
          </a:p>
          <a:p>
            <a:pPr marL="285750" indent="-285750">
              <a:buFont typeface="Wingdings" panose="05000000000000000000" pitchFamily="2" charset="2"/>
              <a:buChar char="Ø"/>
            </a:pPr>
            <a:r>
              <a:rPr lang="en-US" sz="2400" b="1" dirty="0"/>
              <a:t>Most mature implementation started with backbone support and common agenda</a:t>
            </a:r>
          </a:p>
        </p:txBody>
      </p:sp>
      <p:pic>
        <p:nvPicPr>
          <p:cNvPr id="11" name="Picture 10">
            <a:extLst>
              <a:ext uri="{FF2B5EF4-FFF2-40B4-BE49-F238E27FC236}">
                <a16:creationId xmlns:a16="http://schemas.microsoft.com/office/drawing/2014/main" id="{EFE9AF97-601B-488A-A2FF-F082CDF42250}"/>
              </a:ext>
            </a:extLst>
          </p:cNvPr>
          <p:cNvPicPr>
            <a:picLocks noChangeAspect="1"/>
          </p:cNvPicPr>
          <p:nvPr/>
        </p:nvPicPr>
        <p:blipFill rotWithShape="1">
          <a:blip r:embed="rId4"/>
          <a:srcRect l="14930" t="10948" r="13712"/>
          <a:stretch/>
        </p:blipFill>
        <p:spPr>
          <a:xfrm>
            <a:off x="469900" y="290785"/>
            <a:ext cx="5727700" cy="6370166"/>
          </a:xfrm>
          <a:prstGeom prst="rect">
            <a:avLst/>
          </a:prstGeom>
        </p:spPr>
      </p:pic>
    </p:spTree>
    <p:extLst>
      <p:ext uri="{BB962C8B-B14F-4D97-AF65-F5344CB8AC3E}">
        <p14:creationId xmlns:p14="http://schemas.microsoft.com/office/powerpoint/2010/main" val="4000922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0B0A6E-6DA2-751E-9E3D-0C048BB0972B}"/>
              </a:ext>
            </a:extLst>
          </p:cNvPr>
          <p:cNvSpPr txBox="1"/>
          <p:nvPr/>
        </p:nvSpPr>
        <p:spPr>
          <a:xfrm>
            <a:off x="6022250" y="189327"/>
            <a:ext cx="5857486" cy="1569660"/>
          </a:xfrm>
          <a:prstGeom prst="rect">
            <a:avLst/>
          </a:prstGeom>
          <a:noFill/>
        </p:spPr>
        <p:txBody>
          <a:bodyPr wrap="square" rtlCol="0">
            <a:spAutoFit/>
          </a:bodyPr>
          <a:lstStyle/>
          <a:p>
            <a:r>
              <a:rPr lang="en-US" sz="4800" dirty="0">
                <a:latin typeface="Aharoni" panose="02010803020104030203" pitchFamily="2" charset="-79"/>
                <a:cs typeface="Aharoni" panose="02010803020104030203" pitchFamily="2" charset="-79"/>
              </a:rPr>
              <a:t>King Park Backbone TID</a:t>
            </a:r>
          </a:p>
        </p:txBody>
      </p:sp>
      <p:sp>
        <p:nvSpPr>
          <p:cNvPr id="8" name="Rectangle 7">
            <a:extLst>
              <a:ext uri="{FF2B5EF4-FFF2-40B4-BE49-F238E27FC236}">
                <a16:creationId xmlns:a16="http://schemas.microsoft.com/office/drawing/2014/main" id="{C1A221CD-C003-69DD-5C36-804F01A6BBF2}"/>
              </a:ext>
            </a:extLst>
          </p:cNvPr>
          <p:cNvSpPr/>
          <p:nvPr/>
        </p:nvSpPr>
        <p:spPr>
          <a:xfrm>
            <a:off x="6094432" y="4395434"/>
            <a:ext cx="5755332" cy="23083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FF2D8A-19AF-A543-5A60-9D45ED407493}"/>
              </a:ext>
            </a:extLst>
          </p:cNvPr>
          <p:cNvSpPr txBox="1"/>
          <p:nvPr/>
        </p:nvSpPr>
        <p:spPr>
          <a:xfrm>
            <a:off x="6697166" y="4514566"/>
            <a:ext cx="2724852" cy="2123658"/>
          </a:xfrm>
          <a:prstGeom prst="rect">
            <a:avLst/>
          </a:prstGeom>
          <a:noFill/>
        </p:spPr>
        <p:txBody>
          <a:bodyPr wrap="square" rtlCol="0">
            <a:spAutoFit/>
          </a:bodyPr>
          <a:lstStyle/>
          <a:p>
            <a:r>
              <a:rPr lang="en-US" sz="1200" dirty="0"/>
              <a:t>Emem Duplexes (40 homes)</a:t>
            </a:r>
          </a:p>
          <a:p>
            <a:endParaRPr lang="en-US" sz="1200" dirty="0"/>
          </a:p>
          <a:p>
            <a:r>
              <a:rPr lang="en-US" sz="1200" dirty="0"/>
              <a:t>Habitat Homes 2023 (7)</a:t>
            </a:r>
          </a:p>
          <a:p>
            <a:endParaRPr lang="en-US" sz="1200" dirty="0"/>
          </a:p>
          <a:p>
            <a:r>
              <a:rPr lang="en-US" sz="1200" dirty="0"/>
              <a:t>Habitat Homes 2024 (7)</a:t>
            </a:r>
          </a:p>
          <a:p>
            <a:endParaRPr lang="en-US" sz="1200" dirty="0"/>
          </a:p>
          <a:p>
            <a:r>
              <a:rPr lang="en-US" sz="1200" dirty="0"/>
              <a:t>Habitat Homes 2025 (16)</a:t>
            </a:r>
          </a:p>
          <a:p>
            <a:endParaRPr lang="en-US" sz="1200" dirty="0"/>
          </a:p>
          <a:p>
            <a:r>
              <a:rPr lang="en-US" sz="1200" dirty="0"/>
              <a:t>Habitat Homes 2026 (11)</a:t>
            </a:r>
          </a:p>
          <a:p>
            <a:endParaRPr lang="en-US" sz="1200" dirty="0"/>
          </a:p>
          <a:p>
            <a:r>
              <a:rPr lang="en-US" sz="1200" dirty="0"/>
              <a:t>Habitat Homes 2026* (10)</a:t>
            </a:r>
          </a:p>
        </p:txBody>
      </p:sp>
      <p:sp>
        <p:nvSpPr>
          <p:cNvPr id="10" name="Rectangle 9">
            <a:extLst>
              <a:ext uri="{FF2B5EF4-FFF2-40B4-BE49-F238E27FC236}">
                <a16:creationId xmlns:a16="http://schemas.microsoft.com/office/drawing/2014/main" id="{8BFA20F9-6F0A-4802-3932-A40C8514214A}"/>
              </a:ext>
            </a:extLst>
          </p:cNvPr>
          <p:cNvSpPr/>
          <p:nvPr/>
        </p:nvSpPr>
        <p:spPr>
          <a:xfrm>
            <a:off x="6306953" y="4550527"/>
            <a:ext cx="331340" cy="208722"/>
          </a:xfrm>
          <a:prstGeom prst="rect">
            <a:avLst/>
          </a:prstGeom>
          <a:pattFill prst="wdUpDiag">
            <a:fgClr>
              <a:srgbClr val="2A7400"/>
            </a:fgClr>
            <a:bgClr>
              <a:srgbClr val="E89800"/>
            </a:bgClr>
          </a:pattFill>
          <a:ln>
            <a:solidFill>
              <a:srgbClr val="2A7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E50D47-48F8-5ED5-03C8-D5C45E277163}"/>
              </a:ext>
            </a:extLst>
          </p:cNvPr>
          <p:cNvSpPr txBox="1"/>
          <p:nvPr/>
        </p:nvSpPr>
        <p:spPr>
          <a:xfrm>
            <a:off x="6096000" y="1893457"/>
            <a:ext cx="5857486" cy="2308324"/>
          </a:xfrm>
          <a:prstGeom prst="rect">
            <a:avLst/>
          </a:prstGeom>
          <a:noFill/>
        </p:spPr>
        <p:txBody>
          <a:bodyPr wrap="square" rtlCol="0">
            <a:spAutoFit/>
          </a:bodyPr>
          <a:lstStyle/>
          <a:p>
            <a:r>
              <a:rPr lang="en-US" sz="2400" b="1" u="sng" dirty="0"/>
              <a:t>Increment Generated</a:t>
            </a:r>
          </a:p>
          <a:p>
            <a:r>
              <a:rPr lang="en-US" sz="2400" dirty="0"/>
              <a:t>Present Value 25 Year: $2.5 M</a:t>
            </a:r>
          </a:p>
          <a:p>
            <a:endParaRPr lang="en-US" sz="2400" dirty="0"/>
          </a:p>
          <a:p>
            <a:r>
              <a:rPr lang="en-US" sz="2400" b="1" u="sng" dirty="0"/>
              <a:t>Project Support</a:t>
            </a:r>
          </a:p>
          <a:p>
            <a:r>
              <a:rPr lang="en-US" sz="2400" dirty="0"/>
              <a:t>Emem Duplexes:  $1.6 M</a:t>
            </a:r>
          </a:p>
          <a:p>
            <a:r>
              <a:rPr lang="en-US" sz="2400" dirty="0"/>
              <a:t>Habitat Homes:    $0.9 M</a:t>
            </a:r>
          </a:p>
        </p:txBody>
      </p:sp>
      <p:sp>
        <p:nvSpPr>
          <p:cNvPr id="27" name="TextBox 26">
            <a:extLst>
              <a:ext uri="{FF2B5EF4-FFF2-40B4-BE49-F238E27FC236}">
                <a16:creationId xmlns:a16="http://schemas.microsoft.com/office/drawing/2014/main" id="{267CCD14-0F43-03EB-7330-E9AD45DE03FA}"/>
              </a:ext>
            </a:extLst>
          </p:cNvPr>
          <p:cNvSpPr txBox="1"/>
          <p:nvPr/>
        </p:nvSpPr>
        <p:spPr>
          <a:xfrm>
            <a:off x="9417953" y="4336251"/>
            <a:ext cx="2539599" cy="2492990"/>
          </a:xfrm>
          <a:prstGeom prst="rect">
            <a:avLst/>
          </a:prstGeom>
          <a:noFill/>
        </p:spPr>
        <p:txBody>
          <a:bodyPr wrap="square" rtlCol="0">
            <a:spAutoFit/>
          </a:bodyPr>
          <a:lstStyle/>
          <a:p>
            <a:endParaRPr lang="en-US" sz="1200" dirty="0"/>
          </a:p>
          <a:p>
            <a:r>
              <a:rPr lang="en-US" sz="1200" dirty="0"/>
              <a:t>Potential MKE Homes* (4)</a:t>
            </a:r>
          </a:p>
          <a:p>
            <a:endParaRPr lang="en-US" sz="1200" dirty="0"/>
          </a:p>
          <a:p>
            <a:r>
              <a:rPr lang="en-US" sz="1200" dirty="0"/>
              <a:t>City Owned Vacant Lots</a:t>
            </a:r>
          </a:p>
          <a:p>
            <a:endParaRPr lang="en-US" sz="1200" dirty="0"/>
          </a:p>
          <a:p>
            <a:r>
              <a:rPr lang="en-US" sz="1200" dirty="0"/>
              <a:t>Privately Owned</a:t>
            </a:r>
          </a:p>
          <a:p>
            <a:endParaRPr lang="en-US" sz="1200" dirty="0"/>
          </a:p>
          <a:p>
            <a:r>
              <a:rPr lang="en-US" sz="1200" dirty="0"/>
              <a:t>Demolition List</a:t>
            </a:r>
          </a:p>
          <a:p>
            <a:endParaRPr lang="en-US" sz="1200" dirty="0"/>
          </a:p>
          <a:p>
            <a:r>
              <a:rPr lang="en-US" sz="1200" dirty="0"/>
              <a:t>2+ years tax delinquent</a:t>
            </a:r>
          </a:p>
          <a:p>
            <a:endParaRPr lang="en-US" sz="1200" dirty="0"/>
          </a:p>
          <a:p>
            <a:r>
              <a:rPr lang="en-US" sz="1200" dirty="0"/>
              <a:t>* Not included in TID Calculation</a:t>
            </a:r>
          </a:p>
          <a:p>
            <a:endParaRPr lang="en-US" sz="1200" dirty="0"/>
          </a:p>
        </p:txBody>
      </p:sp>
      <p:sp>
        <p:nvSpPr>
          <p:cNvPr id="29" name="Rectangle 28">
            <a:extLst>
              <a:ext uri="{FF2B5EF4-FFF2-40B4-BE49-F238E27FC236}">
                <a16:creationId xmlns:a16="http://schemas.microsoft.com/office/drawing/2014/main" id="{F5D488AD-681A-AE0E-3434-FEE4DD1BF0AD}"/>
              </a:ext>
            </a:extLst>
          </p:cNvPr>
          <p:cNvSpPr/>
          <p:nvPr/>
        </p:nvSpPr>
        <p:spPr>
          <a:xfrm>
            <a:off x="9090678" y="4558142"/>
            <a:ext cx="331340" cy="208722"/>
          </a:xfrm>
          <a:prstGeom prst="rect">
            <a:avLst/>
          </a:prstGeom>
          <a:solidFill>
            <a:srgbClr val="005C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AEC83AD-0AD3-DDA8-A696-A5611402C1BF}"/>
              </a:ext>
            </a:extLst>
          </p:cNvPr>
          <p:cNvSpPr/>
          <p:nvPr/>
        </p:nvSpPr>
        <p:spPr>
          <a:xfrm>
            <a:off x="6306953" y="4951592"/>
            <a:ext cx="331340" cy="208722"/>
          </a:xfrm>
          <a:prstGeom prst="rect">
            <a:avLst/>
          </a:prstGeom>
          <a:pattFill prst="wdUpDiag">
            <a:fgClr>
              <a:srgbClr val="663581"/>
            </a:fgClr>
            <a:bgClr>
              <a:schemeClr val="bg1"/>
            </a:bgClr>
          </a:pattFill>
          <a:ln>
            <a:solidFill>
              <a:srgbClr val="7449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06C65F6-CC2F-5CC8-67CD-54C8927D5BC8}"/>
              </a:ext>
            </a:extLst>
          </p:cNvPr>
          <p:cNvSpPr/>
          <p:nvPr/>
        </p:nvSpPr>
        <p:spPr>
          <a:xfrm>
            <a:off x="6305907" y="5304669"/>
            <a:ext cx="331340" cy="208722"/>
          </a:xfrm>
          <a:prstGeom prst="rect">
            <a:avLst/>
          </a:prstGeom>
          <a:pattFill prst="wdUpDiag">
            <a:fgClr>
              <a:srgbClr val="9E1285"/>
            </a:fgClr>
            <a:bgClr>
              <a:schemeClr val="bg1"/>
            </a:bgClr>
          </a:pattFill>
          <a:ln>
            <a:solidFill>
              <a:srgbClr val="9E1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0854DD6-A123-B049-0520-D7363623E8A5}"/>
              </a:ext>
            </a:extLst>
          </p:cNvPr>
          <p:cNvSpPr/>
          <p:nvPr/>
        </p:nvSpPr>
        <p:spPr>
          <a:xfrm>
            <a:off x="6305907" y="5644672"/>
            <a:ext cx="331340" cy="208722"/>
          </a:xfrm>
          <a:prstGeom prst="rect">
            <a:avLst/>
          </a:prstGeom>
          <a:pattFill prst="wdUpDiag">
            <a:fgClr>
              <a:srgbClr val="196AE5"/>
            </a:fgClr>
            <a:bgClr>
              <a:schemeClr val="bg1"/>
            </a:bgClr>
          </a:pattFill>
          <a:ln>
            <a:solidFill>
              <a:srgbClr val="196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C7B6A5F-F590-A3E1-030A-BB9D8A032382}"/>
              </a:ext>
            </a:extLst>
          </p:cNvPr>
          <p:cNvSpPr/>
          <p:nvPr/>
        </p:nvSpPr>
        <p:spPr>
          <a:xfrm>
            <a:off x="6305907" y="6033829"/>
            <a:ext cx="331340" cy="208722"/>
          </a:xfrm>
          <a:prstGeom prst="rect">
            <a:avLst/>
          </a:prstGeom>
          <a:pattFill prst="wdUpDiag">
            <a:fgClr>
              <a:srgbClr val="196AE5"/>
            </a:fgClr>
            <a:bgClr>
              <a:schemeClr val="bg1"/>
            </a:bgClr>
          </a:pattFill>
          <a:ln>
            <a:solidFill>
              <a:srgbClr val="196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73109A2-8FC8-E7CC-6B7A-ADAEF1C3AFBC}"/>
              </a:ext>
            </a:extLst>
          </p:cNvPr>
          <p:cNvSpPr/>
          <p:nvPr/>
        </p:nvSpPr>
        <p:spPr>
          <a:xfrm>
            <a:off x="9092208" y="4941497"/>
            <a:ext cx="331340" cy="208722"/>
          </a:xfrm>
          <a:prstGeom prst="rect">
            <a:avLst/>
          </a:prstGeom>
          <a:solidFill>
            <a:srgbClr val="E698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DEFCD50-4310-6C31-4616-E85B61088406}"/>
              </a:ext>
            </a:extLst>
          </p:cNvPr>
          <p:cNvSpPr/>
          <p:nvPr/>
        </p:nvSpPr>
        <p:spPr>
          <a:xfrm>
            <a:off x="9086613" y="5284308"/>
            <a:ext cx="331340" cy="208722"/>
          </a:xfrm>
          <a:prstGeom prst="rect">
            <a:avLst/>
          </a:prstGeom>
          <a:solidFill>
            <a:srgbClr val="FF55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2852BE-DA41-C0F7-703A-914C893C3ABA}"/>
              </a:ext>
            </a:extLst>
          </p:cNvPr>
          <p:cNvSpPr/>
          <p:nvPr/>
        </p:nvSpPr>
        <p:spPr>
          <a:xfrm>
            <a:off x="9092208" y="5666960"/>
            <a:ext cx="331340" cy="208722"/>
          </a:xfrm>
          <a:prstGeom prst="rect">
            <a:avLst/>
          </a:prstGeom>
          <a:pattFill prst="wdDnDiag">
            <a:fgClr>
              <a:schemeClr val="tx1"/>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2E2F92D-DDF8-BE45-F19D-E1891311AD8C}"/>
              </a:ext>
            </a:extLst>
          </p:cNvPr>
          <p:cNvSpPr/>
          <p:nvPr/>
        </p:nvSpPr>
        <p:spPr>
          <a:xfrm>
            <a:off x="9092208" y="6009532"/>
            <a:ext cx="331340" cy="208722"/>
          </a:xfrm>
          <a:prstGeom prst="rect">
            <a:avLst/>
          </a:prstGeom>
          <a:pattFill prst="wdDnDiag">
            <a:fgClr>
              <a:srgbClr val="FF5500"/>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0AA35D3-F44F-8F0D-79BE-47B6CEEBB319}"/>
              </a:ext>
            </a:extLst>
          </p:cNvPr>
          <p:cNvSpPr/>
          <p:nvPr/>
        </p:nvSpPr>
        <p:spPr>
          <a:xfrm>
            <a:off x="6305907" y="6366354"/>
            <a:ext cx="331340" cy="208722"/>
          </a:xfrm>
          <a:prstGeom prst="rect">
            <a:avLst/>
          </a:prstGeom>
          <a:pattFill prst="wdUpDiag">
            <a:fgClr>
              <a:srgbClr val="196AE5"/>
            </a:fgClr>
            <a:bgClr>
              <a:schemeClr val="bg1"/>
            </a:bgClr>
          </a:pattFill>
          <a:ln>
            <a:solidFill>
              <a:srgbClr val="196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AFA94D61-F758-3178-34D8-938A03B55500}"/>
              </a:ext>
            </a:extLst>
          </p:cNvPr>
          <p:cNvPicPr>
            <a:picLocks noChangeAspect="1"/>
          </p:cNvPicPr>
          <p:nvPr/>
        </p:nvPicPr>
        <p:blipFill rotWithShape="1">
          <a:blip r:embed="rId2"/>
          <a:srcRect l="33179" t="5864" r="30596" b="3590"/>
          <a:stretch/>
        </p:blipFill>
        <p:spPr>
          <a:xfrm>
            <a:off x="417848" y="189327"/>
            <a:ext cx="4849892" cy="6515894"/>
          </a:xfrm>
          <a:prstGeom prst="rect">
            <a:avLst/>
          </a:prstGeom>
        </p:spPr>
      </p:pic>
    </p:spTree>
    <p:extLst>
      <p:ext uri="{BB962C8B-B14F-4D97-AF65-F5344CB8AC3E}">
        <p14:creationId xmlns:p14="http://schemas.microsoft.com/office/powerpoint/2010/main" val="4104730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CE30-EFB1-CDD1-DCE8-38F6F7B9E9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0814B7-6148-B133-6A77-D407A591B226}"/>
              </a:ext>
            </a:extLst>
          </p:cNvPr>
          <p:cNvSpPr>
            <a:spLocks noGrp="1"/>
          </p:cNvSpPr>
          <p:nvPr>
            <p:ph idx="1"/>
          </p:nvPr>
        </p:nvSpPr>
        <p:spPr/>
        <p:txBody>
          <a:bodyPr/>
          <a:lstStyle/>
          <a:p>
            <a:endParaRPr lang="en-US"/>
          </a:p>
        </p:txBody>
      </p:sp>
      <p:pic>
        <p:nvPicPr>
          <p:cNvPr id="4" name="Picture 3" descr="Graphical user interface, text&#10;&#10;Description automatically generated">
            <a:extLst>
              <a:ext uri="{FF2B5EF4-FFF2-40B4-BE49-F238E27FC236}">
                <a16:creationId xmlns:a16="http://schemas.microsoft.com/office/drawing/2014/main" id="{109FDBB7-2998-3841-5E9E-23B681A96760}"/>
              </a:ext>
            </a:extLst>
          </p:cNvPr>
          <p:cNvPicPr>
            <a:picLocks noChangeAspect="1"/>
          </p:cNvPicPr>
          <p:nvPr/>
        </p:nvPicPr>
        <p:blipFill rotWithShape="1">
          <a:blip r:embed="rId2">
            <a:extLst>
              <a:ext uri="{28A0092B-C50C-407E-A947-70E740481C1C}">
                <a14:useLocalDpi xmlns:a14="http://schemas.microsoft.com/office/drawing/2010/main" val="0"/>
              </a:ext>
            </a:extLst>
          </a:blip>
          <a:srcRect l="3596" t="30887" r="19074" b="40148"/>
          <a:stretch/>
        </p:blipFill>
        <p:spPr bwMode="auto">
          <a:xfrm>
            <a:off x="1718305" y="65087"/>
            <a:ext cx="8755390" cy="3521076"/>
          </a:xfrm>
          <a:prstGeom prst="rect">
            <a:avLst/>
          </a:prstGeom>
          <a:ln>
            <a:noFill/>
          </a:ln>
          <a:extLst>
            <a:ext uri="{53640926-AAD7-44D8-BBD7-CCE9431645EC}">
              <a14:shadowObscured xmlns:a14="http://schemas.microsoft.com/office/drawing/2010/main"/>
            </a:ext>
          </a:extLst>
        </p:spPr>
      </p:pic>
      <p:pic>
        <p:nvPicPr>
          <p:cNvPr id="5" name="Picture 4" descr="Graphical user interface, application&#10;&#10;Description automatically generated">
            <a:extLst>
              <a:ext uri="{FF2B5EF4-FFF2-40B4-BE49-F238E27FC236}">
                <a16:creationId xmlns:a16="http://schemas.microsoft.com/office/drawing/2014/main" id="{9C7A42CC-F5ED-C2AB-EA13-5C1A620A00E2}"/>
              </a:ext>
            </a:extLst>
          </p:cNvPr>
          <p:cNvPicPr>
            <a:picLocks noChangeAspect="1"/>
          </p:cNvPicPr>
          <p:nvPr/>
        </p:nvPicPr>
        <p:blipFill rotWithShape="1">
          <a:blip r:embed="rId3">
            <a:extLst>
              <a:ext uri="{28A0092B-C50C-407E-A947-70E740481C1C}">
                <a14:useLocalDpi xmlns:a14="http://schemas.microsoft.com/office/drawing/2010/main" val="0"/>
              </a:ext>
            </a:extLst>
          </a:blip>
          <a:srcRect l="8991" t="33306" r="13081" b="20175"/>
          <a:stretch/>
        </p:blipFill>
        <p:spPr bwMode="auto">
          <a:xfrm>
            <a:off x="1943427" y="3624723"/>
            <a:ext cx="4004199" cy="2565892"/>
          </a:xfrm>
          <a:prstGeom prst="rect">
            <a:avLst/>
          </a:prstGeom>
          <a:ln>
            <a:noFill/>
          </a:ln>
          <a:extLst>
            <a:ext uri="{53640926-AAD7-44D8-BBD7-CCE9431645EC}">
              <a14:shadowObscured xmlns:a14="http://schemas.microsoft.com/office/drawing/2010/main"/>
            </a:ext>
          </a:extLst>
        </p:spPr>
      </p:pic>
      <p:pic>
        <p:nvPicPr>
          <p:cNvPr id="6" name="Picture 5" descr="Graphical user interface&#10;&#10;Description automatically generated with medium confidence">
            <a:extLst>
              <a:ext uri="{FF2B5EF4-FFF2-40B4-BE49-F238E27FC236}">
                <a16:creationId xmlns:a16="http://schemas.microsoft.com/office/drawing/2014/main" id="{AE5F760B-20C5-424F-B90D-ADBA2FCE0206}"/>
              </a:ext>
            </a:extLst>
          </p:cNvPr>
          <p:cNvPicPr>
            <a:picLocks noChangeAspect="1"/>
          </p:cNvPicPr>
          <p:nvPr/>
        </p:nvPicPr>
        <p:blipFill rotWithShape="1">
          <a:blip r:embed="rId4">
            <a:extLst>
              <a:ext uri="{28A0092B-C50C-407E-A947-70E740481C1C}">
                <a14:useLocalDpi xmlns:a14="http://schemas.microsoft.com/office/drawing/2010/main" val="0"/>
              </a:ext>
            </a:extLst>
          </a:blip>
          <a:srcRect l="13883" t="31844" r="13429" b="19096"/>
          <a:stretch/>
        </p:blipFill>
        <p:spPr bwMode="auto">
          <a:xfrm>
            <a:off x="6772297" y="3586163"/>
            <a:ext cx="3594264" cy="26044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5055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C39A4-B596-487A-8E4C-01AE9E243139}"/>
              </a:ext>
            </a:extLst>
          </p:cNvPr>
          <p:cNvSpPr/>
          <p:nvPr/>
        </p:nvSpPr>
        <p:spPr>
          <a:xfrm>
            <a:off x="0" y="-5195"/>
            <a:ext cx="12192000" cy="780415"/>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 name="Straight Connector 5">
            <a:extLst>
              <a:ext uri="{FF2B5EF4-FFF2-40B4-BE49-F238E27FC236}">
                <a16:creationId xmlns:a16="http://schemas.microsoft.com/office/drawing/2014/main" id="{CBC91653-2D4B-4974-8E50-8BBE054C317F}"/>
              </a:ext>
            </a:extLst>
          </p:cNvPr>
          <p:cNvCxnSpPr/>
          <p:nvPr/>
        </p:nvCxnSpPr>
        <p:spPr>
          <a:xfrm>
            <a:off x="446405" y="213360"/>
            <a:ext cx="0" cy="393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Box 2">
            <a:extLst>
              <a:ext uri="{FF2B5EF4-FFF2-40B4-BE49-F238E27FC236}">
                <a16:creationId xmlns:a16="http://schemas.microsoft.com/office/drawing/2014/main" id="{2CD0C3EE-6ED0-4B1A-81D7-EBE1EFA516A5}"/>
              </a:ext>
            </a:extLst>
          </p:cNvPr>
          <p:cNvSpPr txBox="1">
            <a:spLocks noChangeArrowheads="1"/>
          </p:cNvSpPr>
          <p:nvPr/>
        </p:nvSpPr>
        <p:spPr bwMode="auto">
          <a:xfrm>
            <a:off x="552045" y="85550"/>
            <a:ext cx="8853212" cy="655436"/>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3600" b="1" cap="all" dirty="0">
                <a:solidFill>
                  <a:srgbClr val="595959"/>
                </a:solidFill>
                <a:latin typeface="Franklin Gothic Book" panose="020B0503020102020204" pitchFamily="34" charset="0"/>
                <a:ea typeface="Calibri" panose="020F0502020204030204" pitchFamily="34" charset="0"/>
                <a:cs typeface="Times New Roman" panose="02020603050405020304" pitchFamily="18" charset="0"/>
              </a:rPr>
              <a:t>OUR COLLABRATION DESIGN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7DA7B229-3DD3-4D49-915A-7EDBD7ECADD0}"/>
              </a:ext>
            </a:extLst>
          </p:cNvPr>
          <p:cNvCxnSpPr/>
          <p:nvPr/>
        </p:nvCxnSpPr>
        <p:spPr>
          <a:xfrm>
            <a:off x="471170" y="6237605"/>
            <a:ext cx="0" cy="3943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AutoShape 55" descr="Decorative arrow for icon." title="Background">
            <a:extLst>
              <a:ext uri="{FF2B5EF4-FFF2-40B4-BE49-F238E27FC236}">
                <a16:creationId xmlns:a16="http://schemas.microsoft.com/office/drawing/2014/main" id="{11C75A59-3219-4142-83E3-D7A8C03F60D1}"/>
              </a:ext>
            </a:extLst>
          </p:cNvPr>
          <p:cNvSpPr>
            <a:spLocks noChangeArrowheads="1"/>
          </p:cNvSpPr>
          <p:nvPr/>
        </p:nvSpPr>
        <p:spPr bwMode="auto">
          <a:xfrm>
            <a:off x="9899880" y="0"/>
            <a:ext cx="1447800" cy="1539240"/>
          </a:xfrm>
          <a:prstGeom prst="downArrow">
            <a:avLst>
              <a:gd name="adj1" fmla="val 100000"/>
              <a:gd name="adj2" fmla="val 24996"/>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91440" tIns="45720" rIns="91440" bIns="45720" anchor="t" anchorCtr="0" upright="1">
            <a:noAutofit/>
          </a:bodyPr>
          <a:lstStyle/>
          <a:p>
            <a:endParaRPr lang="en-US"/>
          </a:p>
        </p:txBody>
      </p:sp>
      <p:pic>
        <p:nvPicPr>
          <p:cNvPr id="7" name="Picture 6">
            <a:extLst>
              <a:ext uri="{FF2B5EF4-FFF2-40B4-BE49-F238E27FC236}">
                <a16:creationId xmlns:a16="http://schemas.microsoft.com/office/drawing/2014/main" id="{35419F35-1BF2-4E38-8B33-E54D87F33D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4320" y="0"/>
            <a:ext cx="1552575" cy="1339215"/>
          </a:xfrm>
          <a:prstGeom prst="rect">
            <a:avLst/>
          </a:prstGeom>
          <a:noFill/>
          <a:ln>
            <a:noFill/>
          </a:ln>
        </p:spPr>
      </p:pic>
      <p:pic>
        <p:nvPicPr>
          <p:cNvPr id="3" name="Picture 2">
            <a:extLst>
              <a:ext uri="{FF2B5EF4-FFF2-40B4-BE49-F238E27FC236}">
                <a16:creationId xmlns:a16="http://schemas.microsoft.com/office/drawing/2014/main" id="{EAECDB72-F1BA-ECDD-73B7-2187CD35177A}"/>
              </a:ext>
            </a:extLst>
          </p:cNvPr>
          <p:cNvPicPr>
            <a:picLocks noChangeAspect="1"/>
          </p:cNvPicPr>
          <p:nvPr/>
        </p:nvPicPr>
        <p:blipFill rotWithShape="1">
          <a:blip r:embed="rId3">
            <a:clrChange>
              <a:clrFrom>
                <a:srgbClr val="FFFFFF"/>
              </a:clrFrom>
              <a:clrTo>
                <a:srgbClr val="FFFFFF">
                  <a:alpha val="0"/>
                </a:srgbClr>
              </a:clrTo>
            </a:clrChange>
          </a:blip>
          <a:srcRect t="15015"/>
          <a:stretch/>
        </p:blipFill>
        <p:spPr>
          <a:xfrm>
            <a:off x="294204" y="888825"/>
            <a:ext cx="4795247" cy="5629271"/>
          </a:xfrm>
          <a:prstGeom prst="rect">
            <a:avLst/>
          </a:prstGeom>
          <a:ln>
            <a:solidFill>
              <a:schemeClr val="tx1"/>
            </a:solidFill>
          </a:ln>
        </p:spPr>
      </p:pic>
      <p:pic>
        <p:nvPicPr>
          <p:cNvPr id="10" name="Picture 9">
            <a:extLst>
              <a:ext uri="{FF2B5EF4-FFF2-40B4-BE49-F238E27FC236}">
                <a16:creationId xmlns:a16="http://schemas.microsoft.com/office/drawing/2014/main" id="{05DEF61B-D116-AB5F-FAC0-9042D6579E14}"/>
              </a:ext>
            </a:extLst>
          </p:cNvPr>
          <p:cNvPicPr>
            <a:picLocks noChangeAspect="1"/>
          </p:cNvPicPr>
          <p:nvPr/>
        </p:nvPicPr>
        <p:blipFill rotWithShape="1">
          <a:blip r:embed="rId4">
            <a:clrChange>
              <a:clrFrom>
                <a:srgbClr val="FFFFFF"/>
              </a:clrFrom>
              <a:clrTo>
                <a:srgbClr val="FFFFFF">
                  <a:alpha val="0"/>
                </a:srgbClr>
              </a:clrTo>
            </a:clrChange>
          </a:blip>
          <a:srcRect t="2796"/>
          <a:stretch/>
        </p:blipFill>
        <p:spPr>
          <a:xfrm>
            <a:off x="5628037" y="3429000"/>
            <a:ext cx="6109915" cy="3089096"/>
          </a:xfrm>
          <a:prstGeom prst="rect">
            <a:avLst/>
          </a:prstGeom>
        </p:spPr>
      </p:pic>
      <p:pic>
        <p:nvPicPr>
          <p:cNvPr id="13" name="Picture 12">
            <a:extLst>
              <a:ext uri="{FF2B5EF4-FFF2-40B4-BE49-F238E27FC236}">
                <a16:creationId xmlns:a16="http://schemas.microsoft.com/office/drawing/2014/main" id="{039CD4CE-545F-450D-64BA-9FA321FE01C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99051" y="941061"/>
            <a:ext cx="5518261" cy="2386930"/>
          </a:xfrm>
          <a:prstGeom prst="rect">
            <a:avLst/>
          </a:prstGeom>
        </p:spPr>
      </p:pic>
    </p:spTree>
    <p:extLst>
      <p:ext uri="{BB962C8B-B14F-4D97-AF65-F5344CB8AC3E}">
        <p14:creationId xmlns:p14="http://schemas.microsoft.com/office/powerpoint/2010/main" val="2665786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74FD929-6900-4196-95DC-62DA0FADBF2A}"/>
              </a:ext>
            </a:extLst>
          </p:cNvPr>
          <p:cNvSpPr/>
          <p:nvPr/>
        </p:nvSpPr>
        <p:spPr>
          <a:xfrm>
            <a:off x="0" y="3161"/>
            <a:ext cx="12192000" cy="7807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98E4500-B7CA-40EE-A52B-82738607A65C}"/>
              </a:ext>
            </a:extLst>
          </p:cNvPr>
          <p:cNvCxnSpPr/>
          <p:nvPr/>
        </p:nvCxnSpPr>
        <p:spPr>
          <a:xfrm>
            <a:off x="446562" y="204964"/>
            <a:ext cx="0" cy="3943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A57C0DF0-5FAA-480E-8B68-97F9B579ECF4}"/>
              </a:ext>
            </a:extLst>
          </p:cNvPr>
          <p:cNvGrpSpPr/>
          <p:nvPr/>
        </p:nvGrpSpPr>
        <p:grpSpPr>
          <a:xfrm>
            <a:off x="9889238" y="0"/>
            <a:ext cx="1552575" cy="1539240"/>
            <a:chOff x="8170224" y="-8709"/>
            <a:chExt cx="1552575" cy="1539240"/>
          </a:xfrm>
        </p:grpSpPr>
        <p:sp>
          <p:nvSpPr>
            <p:cNvPr id="21" name="AutoShape 55" descr="Decorative arrow for icon." title="Background">
              <a:extLst>
                <a:ext uri="{FF2B5EF4-FFF2-40B4-BE49-F238E27FC236}">
                  <a16:creationId xmlns:a16="http://schemas.microsoft.com/office/drawing/2014/main" id="{4CF9E899-06F4-4E13-A52B-0DE8F0FF546E}"/>
                </a:ext>
              </a:extLst>
            </p:cNvPr>
            <p:cNvSpPr>
              <a:spLocks noChangeArrowheads="1"/>
            </p:cNvSpPr>
            <p:nvPr/>
          </p:nvSpPr>
          <p:spPr bwMode="auto">
            <a:xfrm>
              <a:off x="8205850" y="-8709"/>
              <a:ext cx="1447800" cy="1539240"/>
            </a:xfrm>
            <a:prstGeom prst="downArrow">
              <a:avLst>
                <a:gd name="adj1" fmla="val 100000"/>
                <a:gd name="adj2" fmla="val 24996"/>
              </a:avLst>
            </a:prstGeom>
            <a:solidFill>
              <a:srgbClr val="5A5A5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5E3F2B9-6961-4BE1-A2E8-CCFDAA025D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0224" y="-8709"/>
              <a:ext cx="1552575" cy="1339329"/>
            </a:xfrm>
            <a:prstGeom prst="rect">
              <a:avLst/>
            </a:prstGeom>
            <a:noFill/>
            <a:ln>
              <a:noFill/>
            </a:ln>
          </p:spPr>
        </p:pic>
      </p:grpSp>
      <p:sp>
        <p:nvSpPr>
          <p:cNvPr id="24" name="Text Box 2">
            <a:extLst>
              <a:ext uri="{FF2B5EF4-FFF2-40B4-BE49-F238E27FC236}">
                <a16:creationId xmlns:a16="http://schemas.microsoft.com/office/drawing/2014/main" id="{8B7A526C-B1BF-4197-A0E2-C665F4DE9533}"/>
              </a:ext>
            </a:extLst>
          </p:cNvPr>
          <p:cNvSpPr txBox="1">
            <a:spLocks noChangeArrowheads="1"/>
          </p:cNvSpPr>
          <p:nvPr/>
        </p:nvSpPr>
        <p:spPr bwMode="auto">
          <a:xfrm>
            <a:off x="498763" y="181222"/>
            <a:ext cx="8898975" cy="43653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200" cap="all" spc="0" normalizeH="0" baseline="0" noProof="0" dirty="0">
                <a:ln>
                  <a:noFill/>
                </a:ln>
                <a:solidFill>
                  <a:srgbClr val="595959"/>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can I do to help advance racial Equity through Housing</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165882F-F832-4874-9861-377A379B6E83}"/>
              </a:ext>
            </a:extLst>
          </p:cNvPr>
          <p:cNvSpPr/>
          <p:nvPr/>
        </p:nvSpPr>
        <p:spPr>
          <a:xfrm>
            <a:off x="0" y="6078854"/>
            <a:ext cx="12210236" cy="7810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2">
            <a:extLst>
              <a:ext uri="{FF2B5EF4-FFF2-40B4-BE49-F238E27FC236}">
                <a16:creationId xmlns:a16="http://schemas.microsoft.com/office/drawing/2014/main" id="{7A959FA8-8415-4F46-89D8-5EDFDB72584D}"/>
              </a:ext>
            </a:extLst>
          </p:cNvPr>
          <p:cNvSpPr txBox="1">
            <a:spLocks noChangeArrowheads="1"/>
          </p:cNvSpPr>
          <p:nvPr/>
        </p:nvSpPr>
        <p:spPr bwMode="auto">
          <a:xfrm>
            <a:off x="563059" y="6254202"/>
            <a:ext cx="9361805" cy="54356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200" cap="all" spc="0" normalizeH="0" baseline="0" noProof="0" dirty="0">
                <a:ln>
                  <a:noFill/>
                </a:ln>
                <a:solidFill>
                  <a:srgbClr val="595959"/>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for additional information &amp; updates visit </a:t>
            </a:r>
            <a:r>
              <a:rPr kumimoji="0" lang="en-US" sz="2200" b="0" i="0" u="sng" strike="noStrike" kern="1200" cap="all"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hlinkClick r:id="rId3"/>
              </a:rPr>
              <a:t>www.housingPlan.org</a:t>
            </a:r>
            <a:r>
              <a:rPr kumimoji="0" lang="en-US" sz="2400" b="0" i="0" u="none" strike="noStrike" kern="1200" cap="all"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6AAF0D0C-F852-4AE9-918A-62EEFA14C8BB}"/>
              </a:ext>
            </a:extLst>
          </p:cNvPr>
          <p:cNvCxnSpPr/>
          <p:nvPr/>
        </p:nvCxnSpPr>
        <p:spPr>
          <a:xfrm>
            <a:off x="456379" y="6293302"/>
            <a:ext cx="0" cy="3943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18" descr="Plugged Unplugged with solid fill">
            <a:extLst>
              <a:ext uri="{FF2B5EF4-FFF2-40B4-BE49-F238E27FC236}">
                <a16:creationId xmlns:a16="http://schemas.microsoft.com/office/drawing/2014/main" id="{C892240A-50DE-40EE-9523-725361CAA2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3059" y="1484546"/>
            <a:ext cx="2759436" cy="2759436"/>
          </a:xfrm>
          <a:prstGeom prst="rect">
            <a:avLst/>
          </a:prstGeom>
        </p:spPr>
      </p:pic>
      <p:sp>
        <p:nvSpPr>
          <p:cNvPr id="17" name="Text Box 2">
            <a:extLst>
              <a:ext uri="{FF2B5EF4-FFF2-40B4-BE49-F238E27FC236}">
                <a16:creationId xmlns:a16="http://schemas.microsoft.com/office/drawing/2014/main" id="{5514DC17-78B9-4BB1-B07D-805EE6017CA1}"/>
              </a:ext>
            </a:extLst>
          </p:cNvPr>
          <p:cNvSpPr txBox="1">
            <a:spLocks noChangeArrowheads="1"/>
          </p:cNvSpPr>
          <p:nvPr/>
        </p:nvSpPr>
        <p:spPr bwMode="auto">
          <a:xfrm>
            <a:off x="147017" y="3906034"/>
            <a:ext cx="3967781" cy="78059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4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Plug in</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1ABDED2B-88B7-4D5C-9B43-CBF5613FE340}"/>
              </a:ext>
            </a:extLst>
          </p:cNvPr>
          <p:cNvSpPr txBox="1"/>
          <p:nvPr/>
        </p:nvSpPr>
        <p:spPr>
          <a:xfrm>
            <a:off x="210476" y="4555868"/>
            <a:ext cx="3652473"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subscribe at </a:t>
            </a: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hlinkClick r:id="rId3"/>
              </a:rPr>
              <a:t>www.housingplan.org</a:t>
            </a: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 </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2002C3FF-EAB6-4CED-80F9-E8CB0BFEEADD}"/>
              </a:ext>
            </a:extLst>
          </p:cNvPr>
          <p:cNvCxnSpPr/>
          <p:nvPr/>
        </p:nvCxnSpPr>
        <p:spPr>
          <a:xfrm>
            <a:off x="4114798" y="1772147"/>
            <a:ext cx="0" cy="3313705"/>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phic 18" descr="Lights On with solid fill">
            <a:extLst>
              <a:ext uri="{FF2B5EF4-FFF2-40B4-BE49-F238E27FC236}">
                <a16:creationId xmlns:a16="http://schemas.microsoft.com/office/drawing/2014/main" id="{0FCEAA96-95ED-444D-B886-23FA4F7C76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845653" y="1415846"/>
            <a:ext cx="2500694" cy="2500694"/>
          </a:xfrm>
          <a:prstGeom prst="rect">
            <a:avLst/>
          </a:prstGeom>
        </p:spPr>
      </p:pic>
      <p:sp>
        <p:nvSpPr>
          <p:cNvPr id="30" name="Text Box 2">
            <a:extLst>
              <a:ext uri="{FF2B5EF4-FFF2-40B4-BE49-F238E27FC236}">
                <a16:creationId xmlns:a16="http://schemas.microsoft.com/office/drawing/2014/main" id="{74B0C9DE-DEB7-4CCF-A4F7-D90D38FF4923}"/>
              </a:ext>
            </a:extLst>
          </p:cNvPr>
          <p:cNvSpPr txBox="1">
            <a:spLocks noChangeArrowheads="1"/>
          </p:cNvSpPr>
          <p:nvPr/>
        </p:nvSpPr>
        <p:spPr bwMode="auto">
          <a:xfrm>
            <a:off x="4225038" y="3916540"/>
            <a:ext cx="3967781" cy="78059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4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Have an idea?</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2C38906-4827-445E-935E-89A175BAEAF7}"/>
              </a:ext>
            </a:extLst>
          </p:cNvPr>
          <p:cNvSpPr txBox="1"/>
          <p:nvPr/>
        </p:nvSpPr>
        <p:spPr>
          <a:xfrm>
            <a:off x="4288497" y="4566374"/>
            <a:ext cx="3652473"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rPr>
              <a:t>Em</a:t>
            </a: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ail us at </a:t>
            </a: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hlinkClick r:id="rId8"/>
              </a:rPr>
              <a:t>ideas@housingplan.org</a:t>
            </a: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 </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Graphic 18" descr="Traffic light with solid fill">
            <a:extLst>
              <a:ext uri="{FF2B5EF4-FFF2-40B4-BE49-F238E27FC236}">
                <a16:creationId xmlns:a16="http://schemas.microsoft.com/office/drawing/2014/main" id="{CC7E7AD2-0869-4581-8AAC-C771178E40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850472" y="1510818"/>
            <a:ext cx="2759436" cy="2759436"/>
          </a:xfrm>
          <a:prstGeom prst="rect">
            <a:avLst/>
          </a:prstGeom>
        </p:spPr>
      </p:pic>
      <p:sp>
        <p:nvSpPr>
          <p:cNvPr id="33" name="Text Box 2">
            <a:extLst>
              <a:ext uri="{FF2B5EF4-FFF2-40B4-BE49-F238E27FC236}">
                <a16:creationId xmlns:a16="http://schemas.microsoft.com/office/drawing/2014/main" id="{E062F0FA-D8CA-418F-B89E-24541870EA8D}"/>
              </a:ext>
            </a:extLst>
          </p:cNvPr>
          <p:cNvSpPr txBox="1">
            <a:spLocks noChangeArrowheads="1"/>
          </p:cNvSpPr>
          <p:nvPr/>
        </p:nvSpPr>
        <p:spPr bwMode="auto">
          <a:xfrm>
            <a:off x="8497888" y="3922780"/>
            <a:ext cx="3967781" cy="78059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4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Get going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7CED21F9-E6F5-4623-82C0-DE5D413BFA72}"/>
              </a:ext>
            </a:extLst>
          </p:cNvPr>
          <p:cNvSpPr txBox="1"/>
          <p:nvPr/>
        </p:nvSpPr>
        <p:spPr>
          <a:xfrm>
            <a:off x="8529421" y="4582140"/>
            <a:ext cx="3652473"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Data and strategy support available</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6154EAB-BFFC-43CF-976A-83D1E4E306CE}"/>
              </a:ext>
            </a:extLst>
          </p:cNvPr>
          <p:cNvCxnSpPr/>
          <p:nvPr/>
        </p:nvCxnSpPr>
        <p:spPr>
          <a:xfrm>
            <a:off x="8192819" y="1772146"/>
            <a:ext cx="0" cy="3313705"/>
          </a:xfrm>
          <a:prstGeom prst="line">
            <a:avLst/>
          </a:prstGeom>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BDD2CAC-43BF-446F-9D43-7E5032336D8F}"/>
              </a:ext>
            </a:extLst>
          </p:cNvPr>
          <p:cNvSpPr/>
          <p:nvPr/>
        </p:nvSpPr>
        <p:spPr>
          <a:xfrm>
            <a:off x="9972062" y="3258383"/>
            <a:ext cx="517820" cy="52304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018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2FC8A3-9B2B-6DAB-61E5-9A7A00170584}"/>
              </a:ext>
            </a:extLst>
          </p:cNvPr>
          <p:cNvGrpSpPr/>
          <p:nvPr/>
        </p:nvGrpSpPr>
        <p:grpSpPr>
          <a:xfrm>
            <a:off x="2954867" y="246308"/>
            <a:ext cx="5956375" cy="6187614"/>
            <a:chOff x="2954867" y="246308"/>
            <a:chExt cx="5956375" cy="6187614"/>
          </a:xfrm>
        </p:grpSpPr>
        <p:sp>
          <p:nvSpPr>
            <p:cNvPr id="4" name="Oval 3">
              <a:extLst>
                <a:ext uri="{FF2B5EF4-FFF2-40B4-BE49-F238E27FC236}">
                  <a16:creationId xmlns:a16="http://schemas.microsoft.com/office/drawing/2014/main" id="{9D5F8234-54C4-9F14-AAF8-6F66610A0F6A}"/>
                </a:ext>
              </a:extLst>
            </p:cNvPr>
            <p:cNvSpPr/>
            <p:nvPr/>
          </p:nvSpPr>
          <p:spPr>
            <a:xfrm>
              <a:off x="4809067" y="2133600"/>
              <a:ext cx="2319867" cy="2252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CDA</a:t>
              </a:r>
            </a:p>
            <a:p>
              <a:pPr algn="ctr"/>
              <a:r>
                <a:rPr lang="en-US" dirty="0"/>
                <a:t>Governance</a:t>
              </a:r>
            </a:p>
          </p:txBody>
        </p:sp>
        <p:sp>
          <p:nvSpPr>
            <p:cNvPr id="5" name="Oval 4">
              <a:extLst>
                <a:ext uri="{FF2B5EF4-FFF2-40B4-BE49-F238E27FC236}">
                  <a16:creationId xmlns:a16="http://schemas.microsoft.com/office/drawing/2014/main" id="{44150CCC-CACC-314B-E3C0-B7AF7F884D8A}"/>
                </a:ext>
              </a:extLst>
            </p:cNvPr>
            <p:cNvSpPr/>
            <p:nvPr/>
          </p:nvSpPr>
          <p:spPr>
            <a:xfrm>
              <a:off x="2954867" y="1211634"/>
              <a:ext cx="1540933" cy="1507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Operational Funders</a:t>
              </a:r>
            </a:p>
            <a:p>
              <a:pPr algn="ctr"/>
              <a:r>
                <a:rPr lang="en-US" sz="1400" dirty="0"/>
                <a:t>Council</a:t>
              </a:r>
            </a:p>
          </p:txBody>
        </p:sp>
        <p:cxnSp>
          <p:nvCxnSpPr>
            <p:cNvPr id="7" name="Straight Connector 6">
              <a:extLst>
                <a:ext uri="{FF2B5EF4-FFF2-40B4-BE49-F238E27FC236}">
                  <a16:creationId xmlns:a16="http://schemas.microsoft.com/office/drawing/2014/main" id="{F7FE423B-36F5-E691-F01D-3965D0652E90}"/>
                </a:ext>
              </a:extLst>
            </p:cNvPr>
            <p:cNvCxnSpPr>
              <a:cxnSpLocks/>
              <a:stCxn id="5" idx="5"/>
            </p:cNvCxnSpPr>
            <p:nvPr/>
          </p:nvCxnSpPr>
          <p:spPr>
            <a:xfrm>
              <a:off x="4270136" y="2497995"/>
              <a:ext cx="994693" cy="49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519EA3-2013-BC0A-7AE1-8A5D34E11FBA}"/>
                </a:ext>
              </a:extLst>
            </p:cNvPr>
            <p:cNvCxnSpPr>
              <a:cxnSpLocks/>
            </p:cNvCxnSpPr>
            <p:nvPr/>
          </p:nvCxnSpPr>
          <p:spPr>
            <a:xfrm flipV="1">
              <a:off x="4270136" y="3707828"/>
              <a:ext cx="921884" cy="336634"/>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10BD163-71F8-6EF2-80CB-FD798F2F8730}"/>
                </a:ext>
              </a:extLst>
            </p:cNvPr>
            <p:cNvSpPr/>
            <p:nvPr/>
          </p:nvSpPr>
          <p:spPr>
            <a:xfrm>
              <a:off x="5192020" y="246308"/>
              <a:ext cx="1540933" cy="15070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Resident Council</a:t>
              </a:r>
            </a:p>
          </p:txBody>
        </p:sp>
        <p:cxnSp>
          <p:nvCxnSpPr>
            <p:cNvPr id="12" name="Straight Connector 11">
              <a:extLst>
                <a:ext uri="{FF2B5EF4-FFF2-40B4-BE49-F238E27FC236}">
                  <a16:creationId xmlns:a16="http://schemas.microsoft.com/office/drawing/2014/main" id="{69318A23-7E2F-4DD7-1305-961C04653F17}"/>
                </a:ext>
              </a:extLst>
            </p:cNvPr>
            <p:cNvCxnSpPr>
              <a:cxnSpLocks/>
            </p:cNvCxnSpPr>
            <p:nvPr/>
          </p:nvCxnSpPr>
          <p:spPr>
            <a:xfrm>
              <a:off x="5962486" y="1753374"/>
              <a:ext cx="2" cy="626534"/>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CF354BA-D6AC-0532-7719-8303A259B550}"/>
                </a:ext>
              </a:extLst>
            </p:cNvPr>
            <p:cNvSpPr/>
            <p:nvPr/>
          </p:nvSpPr>
          <p:spPr>
            <a:xfrm>
              <a:off x="5192020" y="4926856"/>
              <a:ext cx="1540933" cy="1507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Implement- </a:t>
              </a:r>
              <a:r>
                <a:rPr lang="en-US" sz="1400" dirty="0" err="1"/>
                <a:t>ors</a:t>
              </a:r>
              <a:endParaRPr lang="en-US" sz="1400" dirty="0"/>
            </a:p>
          </p:txBody>
        </p:sp>
        <p:cxnSp>
          <p:nvCxnSpPr>
            <p:cNvPr id="15" name="Straight Connector 14">
              <a:extLst>
                <a:ext uri="{FF2B5EF4-FFF2-40B4-BE49-F238E27FC236}">
                  <a16:creationId xmlns:a16="http://schemas.microsoft.com/office/drawing/2014/main" id="{27ED9E09-77D1-9A0D-07DA-984A75184D22}"/>
                </a:ext>
              </a:extLst>
            </p:cNvPr>
            <p:cNvCxnSpPr>
              <a:cxnSpLocks/>
            </p:cNvCxnSpPr>
            <p:nvPr/>
          </p:nvCxnSpPr>
          <p:spPr>
            <a:xfrm flipV="1">
              <a:off x="5944570" y="4270075"/>
              <a:ext cx="0" cy="944819"/>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442D3A7-F21C-28C9-F6EC-2BB66645E879}"/>
                </a:ext>
              </a:extLst>
            </p:cNvPr>
            <p:cNvSpPr/>
            <p:nvPr/>
          </p:nvSpPr>
          <p:spPr>
            <a:xfrm>
              <a:off x="7370308" y="1211634"/>
              <a:ext cx="1540933" cy="1507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Housing Investors Council</a:t>
              </a:r>
            </a:p>
          </p:txBody>
        </p:sp>
        <p:cxnSp>
          <p:nvCxnSpPr>
            <p:cNvPr id="30" name="Straight Connector 29">
              <a:extLst>
                <a:ext uri="{FF2B5EF4-FFF2-40B4-BE49-F238E27FC236}">
                  <a16:creationId xmlns:a16="http://schemas.microsoft.com/office/drawing/2014/main" id="{2E2DBC67-6990-53F9-CFB8-AF4EC541F1FA}"/>
                </a:ext>
              </a:extLst>
            </p:cNvPr>
            <p:cNvCxnSpPr>
              <a:cxnSpLocks/>
            </p:cNvCxnSpPr>
            <p:nvPr/>
          </p:nvCxnSpPr>
          <p:spPr>
            <a:xfrm flipH="1">
              <a:off x="6816381" y="2244096"/>
              <a:ext cx="752410" cy="577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11D9A3-4A4E-7B93-DB71-401298EAE5DA}"/>
                </a:ext>
              </a:extLst>
            </p:cNvPr>
            <p:cNvCxnSpPr>
              <a:cxnSpLocks/>
            </p:cNvCxnSpPr>
            <p:nvPr/>
          </p:nvCxnSpPr>
          <p:spPr>
            <a:xfrm>
              <a:off x="6849731" y="3762161"/>
              <a:ext cx="719060" cy="282301"/>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4E66330-0D50-E82D-3E87-CFB0383219BB}"/>
                </a:ext>
              </a:extLst>
            </p:cNvPr>
            <p:cNvSpPr/>
            <p:nvPr/>
          </p:nvSpPr>
          <p:spPr>
            <a:xfrm>
              <a:off x="7370309" y="3707828"/>
              <a:ext cx="1540933" cy="15070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Advocacy Groups</a:t>
              </a:r>
            </a:p>
          </p:txBody>
        </p:sp>
        <p:sp>
          <p:nvSpPr>
            <p:cNvPr id="8" name="Oval 7">
              <a:extLst>
                <a:ext uri="{FF2B5EF4-FFF2-40B4-BE49-F238E27FC236}">
                  <a16:creationId xmlns:a16="http://schemas.microsoft.com/office/drawing/2014/main" id="{32C7752F-E101-BBFA-342C-FF3372BF4F11}"/>
                </a:ext>
              </a:extLst>
            </p:cNvPr>
            <p:cNvSpPr/>
            <p:nvPr/>
          </p:nvSpPr>
          <p:spPr>
            <a:xfrm>
              <a:off x="2954867" y="3707828"/>
              <a:ext cx="1540933" cy="15070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Neighbor-hood Groups</a:t>
              </a:r>
            </a:p>
          </p:txBody>
        </p:sp>
      </p:grpSp>
    </p:spTree>
    <p:extLst>
      <p:ext uri="{BB962C8B-B14F-4D97-AF65-F5344CB8AC3E}">
        <p14:creationId xmlns:p14="http://schemas.microsoft.com/office/powerpoint/2010/main" val="3022979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tructure&#10;&#10;Description automatically generated">
            <a:extLst>
              <a:ext uri="{FF2B5EF4-FFF2-40B4-BE49-F238E27FC236}">
                <a16:creationId xmlns:a16="http://schemas.microsoft.com/office/drawing/2014/main" id="{3F49B219-A24E-B5BC-10C8-B4BCA1D4930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503"/>
                    </a14:imgEffect>
                  </a14:imgLayer>
                </a14:imgProps>
              </a:ext>
              <a:ext uri="{28A0092B-C50C-407E-A947-70E740481C1C}">
                <a14:useLocalDpi xmlns:a14="http://schemas.microsoft.com/office/drawing/2010/main" val="0"/>
              </a:ext>
            </a:extLst>
          </a:blip>
          <a:srcRect l="5786" t="20112" r="33518" b="20404"/>
          <a:stretch/>
        </p:blipFill>
        <p:spPr>
          <a:xfrm flipH="1">
            <a:off x="3226319" y="311727"/>
            <a:ext cx="5746042" cy="5659395"/>
          </a:xfrm>
          <a:prstGeom prst="ellipse">
            <a:avLst/>
          </a:prstGeom>
        </p:spPr>
      </p:pic>
      <p:pic>
        <p:nvPicPr>
          <p:cNvPr id="6" name="Picture 5" descr="A diagram of a structure&#10;&#10;Description automatically generated">
            <a:extLst>
              <a:ext uri="{FF2B5EF4-FFF2-40B4-BE49-F238E27FC236}">
                <a16:creationId xmlns:a16="http://schemas.microsoft.com/office/drawing/2014/main" id="{0729B661-3E0E-D032-1AA3-E3DC3A30E8AE}"/>
              </a:ext>
            </a:extLst>
          </p:cNvPr>
          <p:cNvPicPr>
            <a:picLocks noChangeAspect="1"/>
          </p:cNvPicPr>
          <p:nvPr/>
        </p:nvPicPr>
        <p:blipFill rotWithShape="1">
          <a:blip r:embed="rId4">
            <a:extLst>
              <a:ext uri="{28A0092B-C50C-407E-A947-70E740481C1C}">
                <a14:useLocalDpi xmlns:a14="http://schemas.microsoft.com/office/drawing/2010/main" val="0"/>
              </a:ext>
            </a:extLst>
          </a:blip>
          <a:srcRect l="5786" t="80472" r="38542" b="8987"/>
          <a:stretch/>
        </p:blipFill>
        <p:spPr>
          <a:xfrm flipH="1">
            <a:off x="3701937" y="6071249"/>
            <a:ext cx="5270423" cy="1002882"/>
          </a:xfrm>
          <a:prstGeom prst="ellipse">
            <a:avLst/>
          </a:prstGeom>
        </p:spPr>
      </p:pic>
      <p:sp>
        <p:nvSpPr>
          <p:cNvPr id="41" name="TextBox 40">
            <a:extLst>
              <a:ext uri="{FF2B5EF4-FFF2-40B4-BE49-F238E27FC236}">
                <a16:creationId xmlns:a16="http://schemas.microsoft.com/office/drawing/2014/main" id="{E0C21BDE-C82E-DA7D-A12A-376AE27789C0}"/>
              </a:ext>
            </a:extLst>
          </p:cNvPr>
          <p:cNvSpPr txBox="1"/>
          <p:nvPr/>
        </p:nvSpPr>
        <p:spPr>
          <a:xfrm>
            <a:off x="8972360" y="5594195"/>
            <a:ext cx="3617161" cy="954107"/>
          </a:xfrm>
          <a:prstGeom prst="rect">
            <a:avLst/>
          </a:prstGeom>
          <a:noFill/>
        </p:spPr>
        <p:txBody>
          <a:bodyPr wrap="square" rtlCol="0">
            <a:spAutoFit/>
          </a:bodyPr>
          <a:lstStyle/>
          <a:p>
            <a:r>
              <a:rPr lang="en-US" sz="2800" dirty="0">
                <a:latin typeface="Franklin Gothic Demi Cond" panose="020B0706030402020204" pitchFamily="34" charset="0"/>
              </a:rPr>
              <a:t>Investments in Homeownership</a:t>
            </a:r>
          </a:p>
        </p:txBody>
      </p:sp>
      <p:grpSp>
        <p:nvGrpSpPr>
          <p:cNvPr id="62" name="Group 61">
            <a:extLst>
              <a:ext uri="{FF2B5EF4-FFF2-40B4-BE49-F238E27FC236}">
                <a16:creationId xmlns:a16="http://schemas.microsoft.com/office/drawing/2014/main" id="{86A5A181-0720-C83C-7653-86C2E4F4CC58}"/>
              </a:ext>
            </a:extLst>
          </p:cNvPr>
          <p:cNvGrpSpPr/>
          <p:nvPr/>
        </p:nvGrpSpPr>
        <p:grpSpPr>
          <a:xfrm>
            <a:off x="323474" y="442864"/>
            <a:ext cx="5987679" cy="2592436"/>
            <a:chOff x="323474" y="442864"/>
            <a:chExt cx="5987679" cy="2592436"/>
          </a:xfrm>
        </p:grpSpPr>
        <p:sp>
          <p:nvSpPr>
            <p:cNvPr id="28" name="TextBox 27">
              <a:extLst>
                <a:ext uri="{FF2B5EF4-FFF2-40B4-BE49-F238E27FC236}">
                  <a16:creationId xmlns:a16="http://schemas.microsoft.com/office/drawing/2014/main" id="{0556092B-8176-4DDD-9850-37D5FF1C63F7}"/>
                </a:ext>
              </a:extLst>
            </p:cNvPr>
            <p:cNvSpPr txBox="1"/>
            <p:nvPr/>
          </p:nvSpPr>
          <p:spPr>
            <a:xfrm>
              <a:off x="753191" y="452095"/>
              <a:ext cx="2394564" cy="369332"/>
            </a:xfrm>
            <a:prstGeom prst="rect">
              <a:avLst/>
            </a:prstGeom>
            <a:noFill/>
          </p:spPr>
          <p:txBody>
            <a:bodyPr wrap="square" rtlCol="0">
              <a:spAutoFit/>
            </a:bodyPr>
            <a:lstStyle/>
            <a:p>
              <a:r>
                <a:rPr lang="en-US" dirty="0">
                  <a:latin typeface="Franklin Gothic Demi Cond" panose="020B0706030402020204" pitchFamily="34" charset="0"/>
                </a:rPr>
                <a:t>Systems Level</a:t>
              </a:r>
            </a:p>
          </p:txBody>
        </p:sp>
        <p:grpSp>
          <p:nvGrpSpPr>
            <p:cNvPr id="54" name="Group 53">
              <a:extLst>
                <a:ext uri="{FF2B5EF4-FFF2-40B4-BE49-F238E27FC236}">
                  <a16:creationId xmlns:a16="http://schemas.microsoft.com/office/drawing/2014/main" id="{28F90612-CE35-5C67-FA18-AAB6599B4EB4}"/>
                </a:ext>
              </a:extLst>
            </p:cNvPr>
            <p:cNvGrpSpPr/>
            <p:nvPr/>
          </p:nvGrpSpPr>
          <p:grpSpPr>
            <a:xfrm>
              <a:off x="323474" y="442864"/>
              <a:ext cx="5987679" cy="2592436"/>
              <a:chOff x="323474" y="442864"/>
              <a:chExt cx="5987679" cy="2592436"/>
            </a:xfrm>
          </p:grpSpPr>
          <p:cxnSp>
            <p:nvCxnSpPr>
              <p:cNvPr id="8" name="Straight Connector 7">
                <a:extLst>
                  <a:ext uri="{FF2B5EF4-FFF2-40B4-BE49-F238E27FC236}">
                    <a16:creationId xmlns:a16="http://schemas.microsoft.com/office/drawing/2014/main" id="{7110E3C9-CE7B-2179-506D-4C70147DB73E}"/>
                  </a:ext>
                </a:extLst>
              </p:cNvPr>
              <p:cNvCxnSpPr>
                <a:cxnSpLocks/>
              </p:cNvCxnSpPr>
              <p:nvPr/>
            </p:nvCxnSpPr>
            <p:spPr>
              <a:xfrm flipH="1" flipV="1">
                <a:off x="6252396" y="626500"/>
                <a:ext cx="58757" cy="24088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B5D289-A03A-E50A-7CFE-C6CBDFCAFB53}"/>
                  </a:ext>
                </a:extLst>
              </p:cNvPr>
              <p:cNvCxnSpPr>
                <a:cxnSpLocks/>
              </p:cNvCxnSpPr>
              <p:nvPr/>
            </p:nvCxnSpPr>
            <p:spPr>
              <a:xfrm flipV="1">
                <a:off x="3248244" y="627530"/>
                <a:ext cx="3004152" cy="2334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F052F79-6CB3-3019-FC27-83DCE8164A7B}"/>
                  </a:ext>
                </a:extLst>
              </p:cNvPr>
              <p:cNvSpPr/>
              <p:nvPr/>
            </p:nvSpPr>
            <p:spPr>
              <a:xfrm>
                <a:off x="323474" y="467991"/>
                <a:ext cx="365760" cy="365760"/>
              </a:xfrm>
              <a:prstGeom prst="ellipse">
                <a:avLst/>
              </a:prstGeom>
              <a:solidFill>
                <a:srgbClr val="F04E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6FF35BF-CB1F-F200-5724-92F107A033C0}"/>
                  </a:ext>
                </a:extLst>
              </p:cNvPr>
              <p:cNvSpPr txBox="1"/>
              <p:nvPr/>
            </p:nvSpPr>
            <p:spPr>
              <a:xfrm>
                <a:off x="355511" y="442864"/>
                <a:ext cx="303288" cy="369332"/>
              </a:xfrm>
              <a:prstGeom prst="rect">
                <a:avLst/>
              </a:prstGeom>
              <a:noFill/>
            </p:spPr>
            <p:txBody>
              <a:bodyPr wrap="none" rtlCol="0">
                <a:spAutoFit/>
              </a:bodyPr>
              <a:lstStyle/>
              <a:p>
                <a:r>
                  <a:rPr lang="en-US" dirty="0">
                    <a:solidFill>
                      <a:schemeClr val="bg1"/>
                    </a:solidFill>
                    <a:latin typeface="Franklin Gothic Demi Cond" panose="020B0706030402020204" pitchFamily="34" charset="0"/>
                  </a:rPr>
                  <a:t>1</a:t>
                </a:r>
              </a:p>
            </p:txBody>
          </p:sp>
          <p:sp>
            <p:nvSpPr>
              <p:cNvPr id="48" name="TextBox 47">
                <a:extLst>
                  <a:ext uri="{FF2B5EF4-FFF2-40B4-BE49-F238E27FC236}">
                    <a16:creationId xmlns:a16="http://schemas.microsoft.com/office/drawing/2014/main" id="{BE226D47-800F-1336-C492-75F0106FF069}"/>
                  </a:ext>
                </a:extLst>
              </p:cNvPr>
              <p:cNvSpPr txBox="1"/>
              <p:nvPr/>
            </p:nvSpPr>
            <p:spPr>
              <a:xfrm>
                <a:off x="753767" y="738596"/>
                <a:ext cx="2137297" cy="1446550"/>
              </a:xfrm>
              <a:prstGeom prst="rect">
                <a:avLst/>
              </a:prstGeom>
              <a:noFill/>
            </p:spPr>
            <p:txBody>
              <a:bodyPr wrap="square" rtlCol="0">
                <a:spAutoFit/>
              </a:bodyPr>
              <a:lstStyle/>
              <a:p>
                <a:r>
                  <a:rPr lang="en-US" sz="1100" dirty="0">
                    <a:latin typeface="+mj-lt"/>
                  </a:rPr>
                  <a:t>Investments that can impact housing policy or that can build new pathways to homeownership that don’t currently exist. These efforts cannot be done individually and require investments in a Collective Impact </a:t>
                </a:r>
                <a:r>
                  <a:rPr lang="en-US" sz="1100" u="sng" dirty="0">
                    <a:latin typeface="+mj-lt"/>
                  </a:rPr>
                  <a:t>backbone</a:t>
                </a:r>
                <a:r>
                  <a:rPr lang="en-US" sz="1100" dirty="0">
                    <a:latin typeface="+mj-lt"/>
                  </a:rPr>
                  <a:t> organization.  </a:t>
                </a:r>
              </a:p>
            </p:txBody>
          </p:sp>
        </p:grpSp>
      </p:grpSp>
      <p:grpSp>
        <p:nvGrpSpPr>
          <p:cNvPr id="61" name="Group 60">
            <a:extLst>
              <a:ext uri="{FF2B5EF4-FFF2-40B4-BE49-F238E27FC236}">
                <a16:creationId xmlns:a16="http://schemas.microsoft.com/office/drawing/2014/main" id="{7D88CDBC-8FD2-436C-947B-9699D271FFBB}"/>
              </a:ext>
            </a:extLst>
          </p:cNvPr>
          <p:cNvGrpSpPr/>
          <p:nvPr/>
        </p:nvGrpSpPr>
        <p:grpSpPr>
          <a:xfrm>
            <a:off x="323474" y="3907679"/>
            <a:ext cx="5892390" cy="2739979"/>
            <a:chOff x="323474" y="3907679"/>
            <a:chExt cx="5892390" cy="2739979"/>
          </a:xfrm>
        </p:grpSpPr>
        <p:cxnSp>
          <p:nvCxnSpPr>
            <p:cNvPr id="20" name="Straight Connector 19">
              <a:extLst>
                <a:ext uri="{FF2B5EF4-FFF2-40B4-BE49-F238E27FC236}">
                  <a16:creationId xmlns:a16="http://schemas.microsoft.com/office/drawing/2014/main" id="{D0BB0D84-AD0B-8A55-F5EA-482F2367A658}"/>
                </a:ext>
              </a:extLst>
            </p:cNvPr>
            <p:cNvCxnSpPr>
              <a:cxnSpLocks/>
            </p:cNvCxnSpPr>
            <p:nvPr/>
          </p:nvCxnSpPr>
          <p:spPr>
            <a:xfrm flipH="1" flipV="1">
              <a:off x="6193639" y="3907679"/>
              <a:ext cx="22225" cy="116760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BA51D0-5648-D49C-315F-CC269D3450AB}"/>
                </a:ext>
              </a:extLst>
            </p:cNvPr>
            <p:cNvCxnSpPr>
              <a:cxnSpLocks/>
            </p:cNvCxnSpPr>
            <p:nvPr/>
          </p:nvCxnSpPr>
          <p:spPr>
            <a:xfrm flipV="1">
              <a:off x="3211712" y="5069226"/>
              <a:ext cx="3004152" cy="2334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3D75334-FDBF-F735-651E-39BC78AC16E6}"/>
                </a:ext>
              </a:extLst>
            </p:cNvPr>
            <p:cNvSpPr/>
            <p:nvPr/>
          </p:nvSpPr>
          <p:spPr>
            <a:xfrm>
              <a:off x="323474" y="4909687"/>
              <a:ext cx="365760" cy="365760"/>
            </a:xfrm>
            <a:prstGeom prst="ellipse">
              <a:avLst/>
            </a:prstGeom>
            <a:solidFill>
              <a:srgbClr val="009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8F35CFF-D5D4-FBEB-4C91-CD9A9EB46616}"/>
                </a:ext>
              </a:extLst>
            </p:cNvPr>
            <p:cNvSpPr txBox="1"/>
            <p:nvPr/>
          </p:nvSpPr>
          <p:spPr>
            <a:xfrm>
              <a:off x="355511" y="4884560"/>
              <a:ext cx="303288" cy="369332"/>
            </a:xfrm>
            <a:prstGeom prst="rect">
              <a:avLst/>
            </a:prstGeom>
            <a:noFill/>
          </p:spPr>
          <p:txBody>
            <a:bodyPr wrap="none" rtlCol="0">
              <a:spAutoFit/>
            </a:bodyPr>
            <a:lstStyle/>
            <a:p>
              <a:r>
                <a:rPr lang="en-US" dirty="0">
                  <a:solidFill>
                    <a:schemeClr val="bg1"/>
                  </a:solidFill>
                  <a:latin typeface="Franklin Gothic Demi Cond" panose="020B0706030402020204" pitchFamily="34" charset="0"/>
                </a:rPr>
                <a:t>3</a:t>
              </a:r>
            </a:p>
          </p:txBody>
        </p:sp>
        <p:sp>
          <p:nvSpPr>
            <p:cNvPr id="34" name="TextBox 33">
              <a:extLst>
                <a:ext uri="{FF2B5EF4-FFF2-40B4-BE49-F238E27FC236}">
                  <a16:creationId xmlns:a16="http://schemas.microsoft.com/office/drawing/2014/main" id="{5935F483-CEAF-0854-0840-8846B7C6779E}"/>
                </a:ext>
              </a:extLst>
            </p:cNvPr>
            <p:cNvSpPr txBox="1"/>
            <p:nvPr/>
          </p:nvSpPr>
          <p:spPr>
            <a:xfrm>
              <a:off x="753191" y="4893791"/>
              <a:ext cx="2394564" cy="369332"/>
            </a:xfrm>
            <a:prstGeom prst="rect">
              <a:avLst/>
            </a:prstGeom>
            <a:noFill/>
          </p:spPr>
          <p:txBody>
            <a:bodyPr wrap="square" rtlCol="0">
              <a:spAutoFit/>
            </a:bodyPr>
            <a:lstStyle/>
            <a:p>
              <a:r>
                <a:rPr lang="en-US" dirty="0">
                  <a:latin typeface="Franklin Gothic Demi Cond" panose="020B0706030402020204" pitchFamily="34" charset="0"/>
                </a:rPr>
                <a:t>Inventory Level</a:t>
              </a:r>
            </a:p>
          </p:txBody>
        </p:sp>
        <p:sp>
          <p:nvSpPr>
            <p:cNvPr id="49" name="TextBox 48">
              <a:extLst>
                <a:ext uri="{FF2B5EF4-FFF2-40B4-BE49-F238E27FC236}">
                  <a16:creationId xmlns:a16="http://schemas.microsoft.com/office/drawing/2014/main" id="{71E43C03-9EC4-7DFF-093A-5EEE69EE5706}"/>
                </a:ext>
              </a:extLst>
            </p:cNvPr>
            <p:cNvSpPr txBox="1"/>
            <p:nvPr/>
          </p:nvSpPr>
          <p:spPr>
            <a:xfrm>
              <a:off x="767798" y="5201108"/>
              <a:ext cx="2618302" cy="1446550"/>
            </a:xfrm>
            <a:prstGeom prst="rect">
              <a:avLst/>
            </a:prstGeom>
            <a:noFill/>
          </p:spPr>
          <p:txBody>
            <a:bodyPr wrap="square" rtlCol="0">
              <a:spAutoFit/>
            </a:bodyPr>
            <a:lstStyle/>
            <a:p>
              <a:r>
                <a:rPr lang="en-US" sz="1100" dirty="0">
                  <a:latin typeface="+mj-lt"/>
                </a:rPr>
                <a:t>Investments in the </a:t>
              </a:r>
              <a:r>
                <a:rPr lang="en-US" sz="1100" u="sng" dirty="0">
                  <a:latin typeface="+mj-lt"/>
                </a:rPr>
                <a:t>production</a:t>
              </a:r>
              <a:r>
                <a:rPr lang="en-US" sz="1100" dirty="0">
                  <a:latin typeface="+mj-lt"/>
                </a:rPr>
                <a:t> of homeownership inventory that is available to families making the county median income (CMI) or below (e.g. $50,000) or less.  The production of a home costs about $250,000 and the accessible sale price is $120,000, thus $130,000 of support is needed for each home.</a:t>
              </a:r>
            </a:p>
          </p:txBody>
        </p:sp>
      </p:grpSp>
      <p:grpSp>
        <p:nvGrpSpPr>
          <p:cNvPr id="55" name="Group 54">
            <a:extLst>
              <a:ext uri="{FF2B5EF4-FFF2-40B4-BE49-F238E27FC236}">
                <a16:creationId xmlns:a16="http://schemas.microsoft.com/office/drawing/2014/main" id="{1E1D3978-6585-287D-7BE9-022190F0EE0C}"/>
              </a:ext>
            </a:extLst>
          </p:cNvPr>
          <p:cNvGrpSpPr/>
          <p:nvPr/>
        </p:nvGrpSpPr>
        <p:grpSpPr>
          <a:xfrm>
            <a:off x="323474" y="2561873"/>
            <a:ext cx="5391801" cy="1961625"/>
            <a:chOff x="323474" y="2561873"/>
            <a:chExt cx="5391801" cy="1961625"/>
          </a:xfrm>
        </p:grpSpPr>
        <p:cxnSp>
          <p:nvCxnSpPr>
            <p:cNvPr id="17" name="Straight Connector 16">
              <a:extLst>
                <a:ext uri="{FF2B5EF4-FFF2-40B4-BE49-F238E27FC236}">
                  <a16:creationId xmlns:a16="http://schemas.microsoft.com/office/drawing/2014/main" id="{B0483693-38CA-BBD0-F07F-C11E744A2651}"/>
                </a:ext>
              </a:extLst>
            </p:cNvPr>
            <p:cNvCxnSpPr>
              <a:cxnSpLocks/>
            </p:cNvCxnSpPr>
            <p:nvPr/>
          </p:nvCxnSpPr>
          <p:spPr>
            <a:xfrm flipV="1">
              <a:off x="2976283" y="2755770"/>
              <a:ext cx="2738992" cy="1884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4FE55D2-E058-C3DC-84BB-06DC8BAD719C}"/>
                </a:ext>
              </a:extLst>
            </p:cNvPr>
            <p:cNvSpPr/>
            <p:nvPr/>
          </p:nvSpPr>
          <p:spPr>
            <a:xfrm>
              <a:off x="323474" y="2587000"/>
              <a:ext cx="365760" cy="365760"/>
            </a:xfrm>
            <a:prstGeom prst="ellipse">
              <a:avLst/>
            </a:prstGeom>
            <a:solidFill>
              <a:srgbClr val="014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66D021A-7F45-2E6F-586D-3367F2A1D935}"/>
                </a:ext>
              </a:extLst>
            </p:cNvPr>
            <p:cNvSpPr txBox="1"/>
            <p:nvPr/>
          </p:nvSpPr>
          <p:spPr>
            <a:xfrm>
              <a:off x="355511" y="2561873"/>
              <a:ext cx="303288" cy="369332"/>
            </a:xfrm>
            <a:prstGeom prst="rect">
              <a:avLst/>
            </a:prstGeom>
            <a:noFill/>
          </p:spPr>
          <p:txBody>
            <a:bodyPr wrap="none" rtlCol="0">
              <a:spAutoFit/>
            </a:bodyPr>
            <a:lstStyle/>
            <a:p>
              <a:r>
                <a:rPr lang="en-US" dirty="0">
                  <a:solidFill>
                    <a:schemeClr val="bg1"/>
                  </a:solidFill>
                  <a:latin typeface="Franklin Gothic Demi Cond" panose="020B0706030402020204" pitchFamily="34" charset="0"/>
                </a:rPr>
                <a:t>2</a:t>
              </a:r>
            </a:p>
          </p:txBody>
        </p:sp>
        <p:sp>
          <p:nvSpPr>
            <p:cNvPr id="31" name="TextBox 30">
              <a:extLst>
                <a:ext uri="{FF2B5EF4-FFF2-40B4-BE49-F238E27FC236}">
                  <a16:creationId xmlns:a16="http://schemas.microsoft.com/office/drawing/2014/main" id="{D72CF8D5-8004-9115-6789-F69EDECD71A0}"/>
                </a:ext>
              </a:extLst>
            </p:cNvPr>
            <p:cNvSpPr txBox="1"/>
            <p:nvPr/>
          </p:nvSpPr>
          <p:spPr>
            <a:xfrm>
              <a:off x="753191" y="2571104"/>
              <a:ext cx="2394564" cy="369332"/>
            </a:xfrm>
            <a:prstGeom prst="rect">
              <a:avLst/>
            </a:prstGeom>
            <a:noFill/>
          </p:spPr>
          <p:txBody>
            <a:bodyPr wrap="square" rtlCol="0">
              <a:spAutoFit/>
            </a:bodyPr>
            <a:lstStyle/>
            <a:p>
              <a:r>
                <a:rPr lang="en-US" dirty="0">
                  <a:latin typeface="Franklin Gothic Demi Cond" panose="020B0706030402020204" pitchFamily="34" charset="0"/>
                </a:rPr>
                <a:t>Implementation Level</a:t>
              </a:r>
            </a:p>
          </p:txBody>
        </p:sp>
        <p:sp>
          <p:nvSpPr>
            <p:cNvPr id="50" name="TextBox 49">
              <a:extLst>
                <a:ext uri="{FF2B5EF4-FFF2-40B4-BE49-F238E27FC236}">
                  <a16:creationId xmlns:a16="http://schemas.microsoft.com/office/drawing/2014/main" id="{6FADC2A1-7326-C8F5-343D-19200032C1D2}"/>
                </a:ext>
              </a:extLst>
            </p:cNvPr>
            <p:cNvSpPr txBox="1"/>
            <p:nvPr/>
          </p:nvSpPr>
          <p:spPr>
            <a:xfrm>
              <a:off x="767645" y="2907671"/>
              <a:ext cx="2137297" cy="1615827"/>
            </a:xfrm>
            <a:prstGeom prst="rect">
              <a:avLst/>
            </a:prstGeom>
            <a:noFill/>
          </p:spPr>
          <p:txBody>
            <a:bodyPr wrap="square" rtlCol="0">
              <a:spAutoFit/>
            </a:bodyPr>
            <a:lstStyle/>
            <a:p>
              <a:r>
                <a:rPr lang="en-US" sz="1100" dirty="0">
                  <a:latin typeface="+mj-lt"/>
                </a:rPr>
                <a:t>Investments in </a:t>
              </a:r>
              <a:r>
                <a:rPr lang="en-US" sz="1100" u="sng" dirty="0">
                  <a:latin typeface="+mj-lt"/>
                </a:rPr>
                <a:t>entities</a:t>
              </a:r>
              <a:r>
                <a:rPr lang="en-US" sz="1100" dirty="0">
                  <a:latin typeface="+mj-lt"/>
                </a:rPr>
                <a:t> that produce housing, or administer counseling, downpayment assistance, accessible loan products, or long-term support of homeowners.  These entities are delivering a product that cannot be delivered by the market and thus require operational support.</a:t>
              </a:r>
            </a:p>
          </p:txBody>
        </p:sp>
      </p:grpSp>
      <p:grpSp>
        <p:nvGrpSpPr>
          <p:cNvPr id="57" name="Group 56">
            <a:extLst>
              <a:ext uri="{FF2B5EF4-FFF2-40B4-BE49-F238E27FC236}">
                <a16:creationId xmlns:a16="http://schemas.microsoft.com/office/drawing/2014/main" id="{7ABA7FD4-406C-0464-8188-3746692661CB}"/>
              </a:ext>
            </a:extLst>
          </p:cNvPr>
          <p:cNvGrpSpPr/>
          <p:nvPr/>
        </p:nvGrpSpPr>
        <p:grpSpPr>
          <a:xfrm>
            <a:off x="6915784" y="1227939"/>
            <a:ext cx="5164658" cy="1795188"/>
            <a:chOff x="6915784" y="1227939"/>
            <a:chExt cx="5164658" cy="1795188"/>
          </a:xfrm>
        </p:grpSpPr>
        <p:cxnSp>
          <p:nvCxnSpPr>
            <p:cNvPr id="23" name="Straight Connector 22">
              <a:extLst>
                <a:ext uri="{FF2B5EF4-FFF2-40B4-BE49-F238E27FC236}">
                  <a16:creationId xmlns:a16="http://schemas.microsoft.com/office/drawing/2014/main" id="{046F1514-6A41-D724-76E8-AE937B4F50FE}"/>
                </a:ext>
              </a:extLst>
            </p:cNvPr>
            <p:cNvCxnSpPr>
              <a:cxnSpLocks/>
            </p:cNvCxnSpPr>
            <p:nvPr/>
          </p:nvCxnSpPr>
          <p:spPr>
            <a:xfrm>
              <a:off x="6915784" y="1421836"/>
              <a:ext cx="216546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613B833-A6D9-009B-00A7-4CC4824033F0}"/>
                </a:ext>
              </a:extLst>
            </p:cNvPr>
            <p:cNvSpPr/>
            <p:nvPr/>
          </p:nvSpPr>
          <p:spPr>
            <a:xfrm>
              <a:off x="9256161" y="1253066"/>
              <a:ext cx="365760" cy="365760"/>
            </a:xfrm>
            <a:prstGeom prst="ellipse">
              <a:avLst/>
            </a:prstGeom>
            <a:solidFill>
              <a:srgbClr val="60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C95A49C-FF58-A65B-7604-75D48EC702F1}"/>
                </a:ext>
              </a:extLst>
            </p:cNvPr>
            <p:cNvSpPr txBox="1"/>
            <p:nvPr/>
          </p:nvSpPr>
          <p:spPr>
            <a:xfrm>
              <a:off x="9288198" y="1227939"/>
              <a:ext cx="303288" cy="369332"/>
            </a:xfrm>
            <a:prstGeom prst="rect">
              <a:avLst/>
            </a:prstGeom>
            <a:noFill/>
          </p:spPr>
          <p:txBody>
            <a:bodyPr wrap="none" rtlCol="0">
              <a:spAutoFit/>
            </a:bodyPr>
            <a:lstStyle/>
            <a:p>
              <a:r>
                <a:rPr lang="en-US" dirty="0">
                  <a:solidFill>
                    <a:schemeClr val="bg1"/>
                  </a:solidFill>
                  <a:latin typeface="Franklin Gothic Demi Cond" panose="020B0706030402020204" pitchFamily="34" charset="0"/>
                </a:rPr>
                <a:t>4</a:t>
              </a:r>
            </a:p>
          </p:txBody>
        </p:sp>
        <p:sp>
          <p:nvSpPr>
            <p:cNvPr id="37" name="TextBox 36">
              <a:extLst>
                <a:ext uri="{FF2B5EF4-FFF2-40B4-BE49-F238E27FC236}">
                  <a16:creationId xmlns:a16="http://schemas.microsoft.com/office/drawing/2014/main" id="{D3D9BF26-E270-10FE-F9B5-EFC38E82F725}"/>
                </a:ext>
              </a:extLst>
            </p:cNvPr>
            <p:cNvSpPr txBox="1"/>
            <p:nvPr/>
          </p:nvSpPr>
          <p:spPr>
            <a:xfrm>
              <a:off x="9685878" y="1237170"/>
              <a:ext cx="2394564" cy="369332"/>
            </a:xfrm>
            <a:prstGeom prst="rect">
              <a:avLst/>
            </a:prstGeom>
            <a:noFill/>
          </p:spPr>
          <p:txBody>
            <a:bodyPr wrap="square" rtlCol="0">
              <a:spAutoFit/>
            </a:bodyPr>
            <a:lstStyle/>
            <a:p>
              <a:r>
                <a:rPr lang="en-US" dirty="0">
                  <a:latin typeface="Franklin Gothic Demi Cond" panose="020B0706030402020204" pitchFamily="34" charset="0"/>
                </a:rPr>
                <a:t>Credit Level</a:t>
              </a:r>
            </a:p>
          </p:txBody>
        </p:sp>
        <p:sp>
          <p:nvSpPr>
            <p:cNvPr id="52" name="TextBox 51">
              <a:extLst>
                <a:ext uri="{FF2B5EF4-FFF2-40B4-BE49-F238E27FC236}">
                  <a16:creationId xmlns:a16="http://schemas.microsoft.com/office/drawing/2014/main" id="{8D84C7BF-C9AB-C183-F055-A218DBA14109}"/>
                </a:ext>
              </a:extLst>
            </p:cNvPr>
            <p:cNvSpPr txBox="1"/>
            <p:nvPr/>
          </p:nvSpPr>
          <p:spPr>
            <a:xfrm>
              <a:off x="9706948" y="1576577"/>
              <a:ext cx="2269565" cy="1446550"/>
            </a:xfrm>
            <a:prstGeom prst="rect">
              <a:avLst/>
            </a:prstGeom>
            <a:noFill/>
          </p:spPr>
          <p:txBody>
            <a:bodyPr wrap="square" rtlCol="0">
              <a:spAutoFit/>
            </a:bodyPr>
            <a:lstStyle/>
            <a:p>
              <a:r>
                <a:rPr lang="en-US" sz="1100" dirty="0">
                  <a:latin typeface="+mj-lt"/>
                </a:rPr>
                <a:t>Investments in providing </a:t>
              </a:r>
              <a:r>
                <a:rPr lang="en-US" sz="1100" u="sng" dirty="0">
                  <a:latin typeface="+mj-lt"/>
                </a:rPr>
                <a:t>credit</a:t>
              </a:r>
              <a:r>
                <a:rPr lang="en-US" sz="1100" dirty="0">
                  <a:latin typeface="+mj-lt"/>
                </a:rPr>
                <a:t> available to families making the CMI or below.  The primary reasons for denial are a Debt-to-Income ratio of 50% - 60% and non-housing related credit history.  The market is not able to meet this demand, thus an investment is needed.</a:t>
              </a:r>
            </a:p>
          </p:txBody>
        </p:sp>
      </p:grpSp>
      <p:grpSp>
        <p:nvGrpSpPr>
          <p:cNvPr id="59" name="Group 58">
            <a:extLst>
              <a:ext uri="{FF2B5EF4-FFF2-40B4-BE49-F238E27FC236}">
                <a16:creationId xmlns:a16="http://schemas.microsoft.com/office/drawing/2014/main" id="{703EE91C-ED00-F6B3-A9D2-508A6E6681A9}"/>
              </a:ext>
            </a:extLst>
          </p:cNvPr>
          <p:cNvGrpSpPr/>
          <p:nvPr/>
        </p:nvGrpSpPr>
        <p:grpSpPr>
          <a:xfrm>
            <a:off x="8463281" y="3325904"/>
            <a:ext cx="3617161" cy="1587615"/>
            <a:chOff x="8463281" y="3325904"/>
            <a:chExt cx="3617161" cy="1587615"/>
          </a:xfrm>
        </p:grpSpPr>
        <p:sp>
          <p:nvSpPr>
            <p:cNvPr id="40" name="TextBox 39">
              <a:extLst>
                <a:ext uri="{FF2B5EF4-FFF2-40B4-BE49-F238E27FC236}">
                  <a16:creationId xmlns:a16="http://schemas.microsoft.com/office/drawing/2014/main" id="{EB8EC6D7-6418-845F-F940-F51588402A18}"/>
                </a:ext>
              </a:extLst>
            </p:cNvPr>
            <p:cNvSpPr txBox="1"/>
            <p:nvPr/>
          </p:nvSpPr>
          <p:spPr>
            <a:xfrm>
              <a:off x="9685878" y="3335135"/>
              <a:ext cx="2394564" cy="369332"/>
            </a:xfrm>
            <a:prstGeom prst="rect">
              <a:avLst/>
            </a:prstGeom>
            <a:noFill/>
          </p:spPr>
          <p:txBody>
            <a:bodyPr wrap="square" rtlCol="0">
              <a:spAutoFit/>
            </a:bodyPr>
            <a:lstStyle/>
            <a:p>
              <a:r>
                <a:rPr lang="en-US" dirty="0">
                  <a:latin typeface="Franklin Gothic Demi Cond" panose="020B0706030402020204" pitchFamily="34" charset="0"/>
                </a:rPr>
                <a:t>Family Level</a:t>
              </a:r>
            </a:p>
          </p:txBody>
        </p:sp>
        <p:grpSp>
          <p:nvGrpSpPr>
            <p:cNvPr id="58" name="Group 57">
              <a:extLst>
                <a:ext uri="{FF2B5EF4-FFF2-40B4-BE49-F238E27FC236}">
                  <a16:creationId xmlns:a16="http://schemas.microsoft.com/office/drawing/2014/main" id="{ADD74300-8159-492B-36C8-0CF92371A8AE}"/>
                </a:ext>
              </a:extLst>
            </p:cNvPr>
            <p:cNvGrpSpPr/>
            <p:nvPr/>
          </p:nvGrpSpPr>
          <p:grpSpPr>
            <a:xfrm>
              <a:off x="8463281" y="3325904"/>
              <a:ext cx="3522597" cy="1587615"/>
              <a:chOff x="8463281" y="3325904"/>
              <a:chExt cx="3522597" cy="1587615"/>
            </a:xfrm>
          </p:grpSpPr>
          <p:cxnSp>
            <p:nvCxnSpPr>
              <p:cNvPr id="25" name="Straight Connector 24">
                <a:extLst>
                  <a:ext uri="{FF2B5EF4-FFF2-40B4-BE49-F238E27FC236}">
                    <a16:creationId xmlns:a16="http://schemas.microsoft.com/office/drawing/2014/main" id="{9111CABA-4C43-D2F8-01C2-E572F851ABF0}"/>
                  </a:ext>
                </a:extLst>
              </p:cNvPr>
              <p:cNvCxnSpPr>
                <a:cxnSpLocks/>
              </p:cNvCxnSpPr>
              <p:nvPr/>
            </p:nvCxnSpPr>
            <p:spPr>
              <a:xfrm>
                <a:off x="8463281" y="3525122"/>
                <a:ext cx="61796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8FA1188E-36A8-2493-E7DA-8281085E5E61}"/>
                  </a:ext>
                </a:extLst>
              </p:cNvPr>
              <p:cNvSpPr/>
              <p:nvPr/>
            </p:nvSpPr>
            <p:spPr>
              <a:xfrm>
                <a:off x="9256161" y="3351031"/>
                <a:ext cx="365760" cy="365760"/>
              </a:xfrm>
              <a:prstGeom prst="ellipse">
                <a:avLst/>
              </a:prstGeom>
              <a:solidFill>
                <a:srgbClr val="BFB2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AAEC757-569C-1DBF-CE08-E3B7B38B6645}"/>
                  </a:ext>
                </a:extLst>
              </p:cNvPr>
              <p:cNvSpPr txBox="1"/>
              <p:nvPr/>
            </p:nvSpPr>
            <p:spPr>
              <a:xfrm>
                <a:off x="9288198" y="3325904"/>
                <a:ext cx="303288" cy="369332"/>
              </a:xfrm>
              <a:prstGeom prst="rect">
                <a:avLst/>
              </a:prstGeom>
              <a:noFill/>
            </p:spPr>
            <p:txBody>
              <a:bodyPr wrap="none" rtlCol="0">
                <a:spAutoFit/>
              </a:bodyPr>
              <a:lstStyle/>
              <a:p>
                <a:r>
                  <a:rPr lang="en-US" dirty="0">
                    <a:solidFill>
                      <a:schemeClr val="bg1"/>
                    </a:solidFill>
                    <a:latin typeface="Franklin Gothic Demi Cond" panose="020B0706030402020204" pitchFamily="34" charset="0"/>
                  </a:rPr>
                  <a:t>5</a:t>
                </a:r>
              </a:p>
            </p:txBody>
          </p:sp>
          <p:sp>
            <p:nvSpPr>
              <p:cNvPr id="53" name="TextBox 52">
                <a:extLst>
                  <a:ext uri="{FF2B5EF4-FFF2-40B4-BE49-F238E27FC236}">
                    <a16:creationId xmlns:a16="http://schemas.microsoft.com/office/drawing/2014/main" id="{5E47F874-E9A1-0849-A799-029A8D489880}"/>
                  </a:ext>
                </a:extLst>
              </p:cNvPr>
              <p:cNvSpPr txBox="1"/>
              <p:nvPr/>
            </p:nvSpPr>
            <p:spPr>
              <a:xfrm>
                <a:off x="9716313" y="3636246"/>
                <a:ext cx="2269565" cy="1277273"/>
              </a:xfrm>
              <a:prstGeom prst="rect">
                <a:avLst/>
              </a:prstGeom>
              <a:noFill/>
            </p:spPr>
            <p:txBody>
              <a:bodyPr wrap="square" rtlCol="0">
                <a:spAutoFit/>
              </a:bodyPr>
              <a:lstStyle/>
              <a:p>
                <a:r>
                  <a:rPr lang="en-US" sz="1100" dirty="0">
                    <a:latin typeface="+mj-lt"/>
                  </a:rPr>
                  <a:t>Investments that are given </a:t>
                </a:r>
                <a:r>
                  <a:rPr lang="en-US" sz="1100" u="sng" dirty="0">
                    <a:latin typeface="+mj-lt"/>
                  </a:rPr>
                  <a:t>directly</a:t>
                </a:r>
                <a:r>
                  <a:rPr lang="en-US" sz="1100" dirty="0">
                    <a:latin typeface="+mj-lt"/>
                  </a:rPr>
                  <a:t> to homeowners in the form of down payment assistance, or the buy down of interest rates.  These investments will directly reduce the costs of homeownership for families that receive the investment.  </a:t>
                </a:r>
              </a:p>
            </p:txBody>
          </p:sp>
        </p:grpSp>
      </p:grpSp>
    </p:spTree>
    <p:extLst>
      <p:ext uri="{BB962C8B-B14F-4D97-AF65-F5344CB8AC3E}">
        <p14:creationId xmlns:p14="http://schemas.microsoft.com/office/powerpoint/2010/main" val="293547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E9AF97-601B-488A-A2FF-F082CDF42250}"/>
              </a:ext>
            </a:extLst>
          </p:cNvPr>
          <p:cNvPicPr>
            <a:picLocks noChangeAspect="1"/>
          </p:cNvPicPr>
          <p:nvPr/>
        </p:nvPicPr>
        <p:blipFill rotWithShape="1">
          <a:blip r:embed="rId2"/>
          <a:srcRect l="14930" t="10948" r="13712"/>
          <a:stretch/>
        </p:blipFill>
        <p:spPr>
          <a:xfrm>
            <a:off x="469900" y="290785"/>
            <a:ext cx="5727700" cy="6370166"/>
          </a:xfrm>
          <a:prstGeom prst="rect">
            <a:avLst/>
          </a:prstGeom>
        </p:spPr>
      </p:pic>
      <p:cxnSp>
        <p:nvCxnSpPr>
          <p:cNvPr id="3" name="Straight Connector 2">
            <a:extLst>
              <a:ext uri="{FF2B5EF4-FFF2-40B4-BE49-F238E27FC236}">
                <a16:creationId xmlns:a16="http://schemas.microsoft.com/office/drawing/2014/main" id="{63969DAD-7D66-EC3B-1498-FAF6CE31FD85}"/>
              </a:ext>
            </a:extLst>
          </p:cNvPr>
          <p:cNvCxnSpPr>
            <a:cxnSpLocks/>
          </p:cNvCxnSpPr>
          <p:nvPr/>
        </p:nvCxnSpPr>
        <p:spPr>
          <a:xfrm>
            <a:off x="6400800" y="1000897"/>
            <a:ext cx="3472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5C3319-B9A1-CC49-7BAF-0872793B4FAE}"/>
              </a:ext>
            </a:extLst>
          </p:cNvPr>
          <p:cNvCxnSpPr>
            <a:cxnSpLocks/>
          </p:cNvCxnSpPr>
          <p:nvPr/>
        </p:nvCxnSpPr>
        <p:spPr>
          <a:xfrm>
            <a:off x="6491416" y="2215978"/>
            <a:ext cx="7249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56E7D4-1633-1DFA-6A72-C4941C9503BC}"/>
              </a:ext>
            </a:extLst>
          </p:cNvPr>
          <p:cNvCxnSpPr>
            <a:cxnSpLocks/>
          </p:cNvCxnSpPr>
          <p:nvPr/>
        </p:nvCxnSpPr>
        <p:spPr>
          <a:xfrm>
            <a:off x="6491416" y="3429000"/>
            <a:ext cx="33816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B6E7DE-DBA4-7458-B90F-DBF098E16F2D}"/>
              </a:ext>
            </a:extLst>
          </p:cNvPr>
          <p:cNvCxnSpPr>
            <a:cxnSpLocks/>
          </p:cNvCxnSpPr>
          <p:nvPr/>
        </p:nvCxnSpPr>
        <p:spPr>
          <a:xfrm>
            <a:off x="6491416" y="4679092"/>
            <a:ext cx="7249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44387A-9B22-7AA3-09F4-AB06751A3BB5}"/>
              </a:ext>
            </a:extLst>
          </p:cNvPr>
          <p:cNvCxnSpPr>
            <a:cxnSpLocks/>
          </p:cNvCxnSpPr>
          <p:nvPr/>
        </p:nvCxnSpPr>
        <p:spPr>
          <a:xfrm>
            <a:off x="6491416" y="5892114"/>
            <a:ext cx="33816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hlinkClick r:id="rId3"/>
            <a:extLst>
              <a:ext uri="{FF2B5EF4-FFF2-40B4-BE49-F238E27FC236}">
                <a16:creationId xmlns:a16="http://schemas.microsoft.com/office/drawing/2014/main" id="{FB714A33-FF33-DA03-85F5-32C3EE673404}"/>
              </a:ext>
            </a:extLst>
          </p:cNvPr>
          <p:cNvPicPr>
            <a:picLocks noChangeAspect="1"/>
          </p:cNvPicPr>
          <p:nvPr/>
        </p:nvPicPr>
        <p:blipFill rotWithShape="1">
          <a:blip r:embed="rId4"/>
          <a:srcRect l="23600" t="12253" r="28821" b="12072"/>
          <a:stretch/>
        </p:blipFill>
        <p:spPr>
          <a:xfrm>
            <a:off x="10076249" y="383059"/>
            <a:ext cx="1262155" cy="1631092"/>
          </a:xfrm>
          <a:prstGeom prst="rect">
            <a:avLst/>
          </a:prstGeom>
        </p:spPr>
      </p:pic>
      <p:pic>
        <p:nvPicPr>
          <p:cNvPr id="20" name="Picture 19">
            <a:hlinkClick r:id="rId5"/>
            <a:extLst>
              <a:ext uri="{FF2B5EF4-FFF2-40B4-BE49-F238E27FC236}">
                <a16:creationId xmlns:a16="http://schemas.microsoft.com/office/drawing/2014/main" id="{6AEE9797-CA80-A3EF-48F4-F3154536CBA1}"/>
              </a:ext>
            </a:extLst>
          </p:cNvPr>
          <p:cNvPicPr>
            <a:picLocks noChangeAspect="1"/>
          </p:cNvPicPr>
          <p:nvPr/>
        </p:nvPicPr>
        <p:blipFill rotWithShape="1">
          <a:blip r:embed="rId6"/>
          <a:srcRect l="21404" t="35135" r="54294" b="46847"/>
          <a:stretch/>
        </p:blipFill>
        <p:spPr>
          <a:xfrm>
            <a:off x="7419546" y="1668452"/>
            <a:ext cx="1810951" cy="1090934"/>
          </a:xfrm>
          <a:prstGeom prst="rect">
            <a:avLst/>
          </a:prstGeom>
        </p:spPr>
      </p:pic>
      <p:pic>
        <p:nvPicPr>
          <p:cNvPr id="22" name="Picture 21">
            <a:extLst>
              <a:ext uri="{FF2B5EF4-FFF2-40B4-BE49-F238E27FC236}">
                <a16:creationId xmlns:a16="http://schemas.microsoft.com/office/drawing/2014/main" id="{9740A4E8-C3B1-D3D8-0A0A-2286964C8B78}"/>
              </a:ext>
            </a:extLst>
          </p:cNvPr>
          <p:cNvPicPr>
            <a:picLocks noChangeAspect="1"/>
          </p:cNvPicPr>
          <p:nvPr/>
        </p:nvPicPr>
        <p:blipFill rotWithShape="1">
          <a:blip r:embed="rId7"/>
          <a:srcRect l="46584" t="29968" r="5850" b="29045"/>
          <a:stretch/>
        </p:blipFill>
        <p:spPr>
          <a:xfrm>
            <a:off x="7419546" y="4164784"/>
            <a:ext cx="1720335" cy="1204447"/>
          </a:xfrm>
          <a:prstGeom prst="rect">
            <a:avLst/>
          </a:prstGeom>
          <a:ln>
            <a:solidFill>
              <a:schemeClr val="bg2"/>
            </a:solidFill>
          </a:ln>
        </p:spPr>
      </p:pic>
      <p:pic>
        <p:nvPicPr>
          <p:cNvPr id="23" name="Picture 22" descr="A picture containing icon&#10;&#10;Description automatically generated">
            <a:extLst>
              <a:ext uri="{FF2B5EF4-FFF2-40B4-BE49-F238E27FC236}">
                <a16:creationId xmlns:a16="http://schemas.microsoft.com/office/drawing/2014/main" id="{E3A43055-C209-D3FB-1D1D-738FDE37DD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99" t="19653" r="7762" b="18977"/>
          <a:stretch/>
        </p:blipFill>
        <p:spPr bwMode="auto">
          <a:xfrm>
            <a:off x="10166865" y="5369231"/>
            <a:ext cx="1448486" cy="891467"/>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223C3FE-AA7C-A627-99DB-ED83CA601A5D}"/>
              </a:ext>
            </a:extLst>
          </p:cNvPr>
          <p:cNvPicPr>
            <a:picLocks noChangeAspect="1"/>
          </p:cNvPicPr>
          <p:nvPr/>
        </p:nvPicPr>
        <p:blipFill rotWithShape="1">
          <a:blip r:embed="rId9"/>
          <a:srcRect l="14871" t="14084" r="21480" b="8710"/>
          <a:stretch/>
        </p:blipFill>
        <p:spPr>
          <a:xfrm>
            <a:off x="10076249" y="2850821"/>
            <a:ext cx="1262154" cy="1647403"/>
          </a:xfrm>
          <a:prstGeom prst="rect">
            <a:avLst/>
          </a:prstGeom>
        </p:spPr>
      </p:pic>
    </p:spTree>
    <p:extLst>
      <p:ext uri="{BB962C8B-B14F-4D97-AF65-F5344CB8AC3E}">
        <p14:creationId xmlns:p14="http://schemas.microsoft.com/office/powerpoint/2010/main" val="9848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ee the source image">
            <a:extLst>
              <a:ext uri="{FF2B5EF4-FFF2-40B4-BE49-F238E27FC236}">
                <a16:creationId xmlns:a16="http://schemas.microsoft.com/office/drawing/2014/main" id="{31641199-1B9F-4997-B5F5-449E1F6B40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1348" y="1680051"/>
            <a:ext cx="3334708" cy="765329"/>
          </a:xfrm>
          <a:prstGeom prst="rect">
            <a:avLst/>
          </a:prstGeom>
          <a:noFill/>
          <a:ln>
            <a:noFill/>
          </a:ln>
        </p:spPr>
      </p:pic>
      <p:pic>
        <p:nvPicPr>
          <p:cNvPr id="11" name="Picture 10" descr="A picture containing text&#10;&#10;Description automatically generated">
            <a:extLst>
              <a:ext uri="{FF2B5EF4-FFF2-40B4-BE49-F238E27FC236}">
                <a16:creationId xmlns:a16="http://schemas.microsoft.com/office/drawing/2014/main" id="{5E07275F-913A-4ED4-AF15-40D61ACDF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8458" y="4282811"/>
            <a:ext cx="1425926" cy="1012630"/>
          </a:xfrm>
          <a:prstGeom prst="rect">
            <a:avLst/>
          </a:prstGeom>
        </p:spPr>
      </p:pic>
      <p:pic>
        <p:nvPicPr>
          <p:cNvPr id="12" name="Picture 11" descr="Icon&#10;&#10;Description automatically generated">
            <a:extLst>
              <a:ext uri="{FF2B5EF4-FFF2-40B4-BE49-F238E27FC236}">
                <a16:creationId xmlns:a16="http://schemas.microsoft.com/office/drawing/2014/main" id="{15507EC2-464D-4B83-8195-2E0180285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8636" y="4298524"/>
            <a:ext cx="1066767" cy="1066767"/>
          </a:xfrm>
          <a:prstGeom prst="rect">
            <a:avLst/>
          </a:prstGeom>
        </p:spPr>
      </p:pic>
      <p:pic>
        <p:nvPicPr>
          <p:cNvPr id="16" name="Picture 15" descr="Logo, company name&#10;&#10;Description automatically generated">
            <a:extLst>
              <a:ext uri="{FF2B5EF4-FFF2-40B4-BE49-F238E27FC236}">
                <a16:creationId xmlns:a16="http://schemas.microsoft.com/office/drawing/2014/main" id="{3ED40D3E-8503-4DFF-9EC4-D5BC5286C6A0}"/>
              </a:ext>
            </a:extLst>
          </p:cNvPr>
          <p:cNvPicPr>
            <a:picLocks noChangeAspect="1"/>
          </p:cNvPicPr>
          <p:nvPr/>
        </p:nvPicPr>
        <p:blipFill rotWithShape="1">
          <a:blip r:embed="rId5">
            <a:extLst>
              <a:ext uri="{28A0092B-C50C-407E-A947-70E740481C1C}">
                <a14:useLocalDpi xmlns:a14="http://schemas.microsoft.com/office/drawing/2010/main" val="0"/>
              </a:ext>
            </a:extLst>
          </a:blip>
          <a:srcRect t="18515"/>
          <a:stretch/>
        </p:blipFill>
        <p:spPr>
          <a:xfrm>
            <a:off x="210017" y="1389227"/>
            <a:ext cx="2599170" cy="1183292"/>
          </a:xfrm>
          <a:prstGeom prst="rect">
            <a:avLst/>
          </a:prstGeom>
        </p:spPr>
      </p:pic>
      <p:pic>
        <p:nvPicPr>
          <p:cNvPr id="19" name="Picture 6" descr="Logo&#10;&#10;Description automatically generated">
            <a:extLst>
              <a:ext uri="{FF2B5EF4-FFF2-40B4-BE49-F238E27FC236}">
                <a16:creationId xmlns:a16="http://schemas.microsoft.com/office/drawing/2014/main" id="{17A61109-BE60-4C64-A2EF-0F8AB48019E5}"/>
              </a:ext>
            </a:extLst>
          </p:cNvPr>
          <p:cNvPicPr>
            <a:picLocks noChangeAspect="1"/>
          </p:cNvPicPr>
          <p:nvPr/>
        </p:nvPicPr>
        <p:blipFill>
          <a:blip r:embed="rId6"/>
          <a:stretch>
            <a:fillRect/>
          </a:stretch>
        </p:blipFill>
        <p:spPr>
          <a:xfrm>
            <a:off x="6643287" y="1803203"/>
            <a:ext cx="2830141" cy="566464"/>
          </a:xfrm>
          <a:prstGeom prst="rect">
            <a:avLst/>
          </a:prstGeom>
        </p:spPr>
      </p:pic>
      <p:pic>
        <p:nvPicPr>
          <p:cNvPr id="21" name="Picture 12" descr="A picture containing text, outdoor&#10;&#10;Description automatically generated">
            <a:extLst>
              <a:ext uri="{FF2B5EF4-FFF2-40B4-BE49-F238E27FC236}">
                <a16:creationId xmlns:a16="http://schemas.microsoft.com/office/drawing/2014/main" id="{1D96315B-4153-4A02-83B1-94E2BC56CB1F}"/>
              </a:ext>
            </a:extLst>
          </p:cNvPr>
          <p:cNvPicPr>
            <a:picLocks noChangeAspect="1"/>
          </p:cNvPicPr>
          <p:nvPr/>
        </p:nvPicPr>
        <p:blipFill>
          <a:blip r:embed="rId7"/>
          <a:stretch>
            <a:fillRect/>
          </a:stretch>
        </p:blipFill>
        <p:spPr>
          <a:xfrm>
            <a:off x="4741675" y="4170617"/>
            <a:ext cx="1142116" cy="116275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AF85394-24B8-4BED-B0E0-387B1C4E2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0156" y="1391925"/>
            <a:ext cx="1282314" cy="1282314"/>
          </a:xfrm>
          <a:prstGeom prst="rect">
            <a:avLst/>
          </a:prstGeom>
        </p:spPr>
      </p:pic>
      <p:pic>
        <p:nvPicPr>
          <p:cNvPr id="9" name="Picture 8">
            <a:extLst>
              <a:ext uri="{FF2B5EF4-FFF2-40B4-BE49-F238E27FC236}">
                <a16:creationId xmlns:a16="http://schemas.microsoft.com/office/drawing/2014/main" id="{F0E12E16-26D5-4207-81AB-48835EE1E93F}"/>
              </a:ext>
            </a:extLst>
          </p:cNvPr>
          <p:cNvPicPr>
            <a:picLocks noChangeAspect="1"/>
          </p:cNvPicPr>
          <p:nvPr/>
        </p:nvPicPr>
        <p:blipFill rotWithShape="1">
          <a:blip r:embed="rId9"/>
          <a:srcRect l="20165" t="40307" r="10429" b="28254"/>
          <a:stretch/>
        </p:blipFill>
        <p:spPr>
          <a:xfrm>
            <a:off x="0" y="0"/>
            <a:ext cx="2325189" cy="1140953"/>
          </a:xfrm>
          <a:prstGeom prst="rect">
            <a:avLst/>
          </a:prstGeom>
        </p:spPr>
      </p:pic>
      <p:pic>
        <p:nvPicPr>
          <p:cNvPr id="29" name="Picture 28">
            <a:extLst>
              <a:ext uri="{FF2B5EF4-FFF2-40B4-BE49-F238E27FC236}">
                <a16:creationId xmlns:a16="http://schemas.microsoft.com/office/drawing/2014/main" id="{3D231A92-FBA5-4AD3-B858-1F073729E5E6}"/>
              </a:ext>
            </a:extLst>
          </p:cNvPr>
          <p:cNvPicPr>
            <a:picLocks noChangeAspect="1"/>
          </p:cNvPicPr>
          <p:nvPr/>
        </p:nvPicPr>
        <p:blipFill rotWithShape="1">
          <a:blip r:embed="rId9"/>
          <a:srcRect l="74536" t="58901" r="10429" b="28254"/>
          <a:stretch/>
        </p:blipFill>
        <p:spPr>
          <a:xfrm>
            <a:off x="2298792" y="-11063"/>
            <a:ext cx="9893208" cy="1151511"/>
          </a:xfrm>
          <a:prstGeom prst="rect">
            <a:avLst/>
          </a:prstGeom>
        </p:spPr>
      </p:pic>
      <p:pic>
        <p:nvPicPr>
          <p:cNvPr id="4" name="Picture 3" descr="Logo, company name&#10;&#10;Description automatically generated">
            <a:extLst>
              <a:ext uri="{FF2B5EF4-FFF2-40B4-BE49-F238E27FC236}">
                <a16:creationId xmlns:a16="http://schemas.microsoft.com/office/drawing/2014/main" id="{AC535C24-A562-4113-9931-5F10E95CD6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20" y="4298524"/>
            <a:ext cx="1605508" cy="1070339"/>
          </a:xfrm>
          <a:prstGeom prst="rect">
            <a:avLst/>
          </a:prstGeom>
        </p:spPr>
      </p:pic>
      <p:sp>
        <p:nvSpPr>
          <p:cNvPr id="22" name="TextBox 21">
            <a:extLst>
              <a:ext uri="{FF2B5EF4-FFF2-40B4-BE49-F238E27FC236}">
                <a16:creationId xmlns:a16="http://schemas.microsoft.com/office/drawing/2014/main" id="{381FE837-BE10-1BEC-DF24-00C9CAB7F980}"/>
              </a:ext>
            </a:extLst>
          </p:cNvPr>
          <p:cNvSpPr txBox="1"/>
          <p:nvPr/>
        </p:nvSpPr>
        <p:spPr>
          <a:xfrm>
            <a:off x="2622869" y="170034"/>
            <a:ext cx="6098058" cy="830997"/>
          </a:xfrm>
          <a:prstGeom prst="rect">
            <a:avLst/>
          </a:prstGeom>
          <a:noFill/>
        </p:spPr>
        <p:txBody>
          <a:bodyPr wrap="square">
            <a:spAutoFit/>
          </a:bodyPr>
          <a:lstStyle/>
          <a:p>
            <a:r>
              <a:rPr lang="en-US" sz="2400" i="1" dirty="0">
                <a:solidFill>
                  <a:schemeClr val="bg1">
                    <a:lumMod val="95000"/>
                  </a:schemeClr>
                </a:solidFill>
              </a:rPr>
              <a:t>advancing racial equity by providing a quality affordable home for every Milwaukeean</a:t>
            </a:r>
          </a:p>
        </p:txBody>
      </p:sp>
      <p:pic>
        <p:nvPicPr>
          <p:cNvPr id="2" name="Wells Fargo" descr="Wells Fargo">
            <a:extLst>
              <a:ext uri="{FF2B5EF4-FFF2-40B4-BE49-F238E27FC236}">
                <a16:creationId xmlns:a16="http://schemas.microsoft.com/office/drawing/2014/main" id="{967B39BB-CE83-594E-A5D5-2233EAE08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813" y="2812286"/>
            <a:ext cx="1233428" cy="1233428"/>
          </a:xfrm>
          <a:prstGeom prst="rect">
            <a:avLst/>
          </a:prstGeom>
        </p:spPr>
      </p:pic>
      <p:pic>
        <p:nvPicPr>
          <p:cNvPr id="1026" name="Picture 2" descr="chase-logo">
            <a:extLst>
              <a:ext uri="{FF2B5EF4-FFF2-40B4-BE49-F238E27FC236}">
                <a16:creationId xmlns:a16="http://schemas.microsoft.com/office/drawing/2014/main" id="{FD8CBB4C-6831-94B9-0821-49BBCEFE0B7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0099"/>
          <a:stretch/>
        </p:blipFill>
        <p:spPr bwMode="auto">
          <a:xfrm>
            <a:off x="2398541" y="2538009"/>
            <a:ext cx="1758599" cy="1580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Logo&#10;&#10;Description automatically generated">
            <a:extLst>
              <a:ext uri="{FF2B5EF4-FFF2-40B4-BE49-F238E27FC236}">
                <a16:creationId xmlns:a16="http://schemas.microsoft.com/office/drawing/2014/main" id="{272F8003-CC0A-4084-86FD-F6A461967C23}"/>
              </a:ext>
            </a:extLst>
          </p:cNvPr>
          <p:cNvPicPr>
            <a:picLocks noChangeAspect="1"/>
          </p:cNvPicPr>
          <p:nvPr/>
        </p:nvPicPr>
        <p:blipFill>
          <a:blip r:embed="rId13"/>
          <a:stretch>
            <a:fillRect/>
          </a:stretch>
        </p:blipFill>
        <p:spPr>
          <a:xfrm>
            <a:off x="508575" y="5638592"/>
            <a:ext cx="1509355" cy="1052622"/>
          </a:xfrm>
          <a:prstGeom prst="rect">
            <a:avLst/>
          </a:prstGeom>
        </p:spPr>
      </p:pic>
      <p:pic>
        <p:nvPicPr>
          <p:cNvPr id="7" name="Picture 2" descr="Huntington Bank Logo - PNG and Vector - Logo Download">
            <a:extLst>
              <a:ext uri="{FF2B5EF4-FFF2-40B4-BE49-F238E27FC236}">
                <a16:creationId xmlns:a16="http://schemas.microsoft.com/office/drawing/2014/main" id="{3146DBDD-BB5F-EEBE-74E0-5042A43D42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26734" y="4293810"/>
            <a:ext cx="1509355" cy="1074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5EF9A48F-E315-B585-D68C-302CDE01E3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4876" y="5538682"/>
            <a:ext cx="1425927" cy="1134260"/>
          </a:xfrm>
          <a:prstGeom prst="rect">
            <a:avLst/>
          </a:prstGeom>
        </p:spPr>
      </p:pic>
      <p:pic>
        <p:nvPicPr>
          <p:cNvPr id="15" name="Picture 4" descr="Freddie-Mac-Logo-PNG-Transparent-1 - The Lending Coach">
            <a:extLst>
              <a:ext uri="{FF2B5EF4-FFF2-40B4-BE49-F238E27FC236}">
                <a16:creationId xmlns:a16="http://schemas.microsoft.com/office/drawing/2014/main" id="{221E29D9-354E-314C-2EA1-DD9817170B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35840" y="5639145"/>
            <a:ext cx="2668874" cy="8548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red circle with blue letters and a white and red circle with a crown&#10;&#10;Description automatically generated">
            <a:extLst>
              <a:ext uri="{FF2B5EF4-FFF2-40B4-BE49-F238E27FC236}">
                <a16:creationId xmlns:a16="http://schemas.microsoft.com/office/drawing/2014/main" id="{0B21A232-374F-4614-6E26-D78432B3BED4}"/>
              </a:ext>
            </a:extLst>
          </p:cNvPr>
          <p:cNvPicPr>
            <a:picLocks noChangeAspect="1"/>
          </p:cNvPicPr>
          <p:nvPr/>
        </p:nvPicPr>
        <p:blipFill rotWithShape="1">
          <a:blip r:embed="rId17">
            <a:extLst>
              <a:ext uri="{28A0092B-C50C-407E-A947-70E740481C1C}">
                <a14:useLocalDpi xmlns:a14="http://schemas.microsoft.com/office/drawing/2010/main" val="0"/>
              </a:ext>
            </a:extLst>
          </a:blip>
          <a:srcRect l="9799" t="20373" r="8710" b="20243"/>
          <a:stretch/>
        </p:blipFill>
        <p:spPr>
          <a:xfrm>
            <a:off x="4650394" y="3023243"/>
            <a:ext cx="2627918" cy="976261"/>
          </a:xfrm>
          <a:prstGeom prst="rect">
            <a:avLst/>
          </a:prstGeom>
        </p:spPr>
      </p:pic>
      <p:pic>
        <p:nvPicPr>
          <p:cNvPr id="6" name="Picture 5" descr="A logo for a beverage company&#10;&#10;Description automatically generated">
            <a:extLst>
              <a:ext uri="{FF2B5EF4-FFF2-40B4-BE49-F238E27FC236}">
                <a16:creationId xmlns:a16="http://schemas.microsoft.com/office/drawing/2014/main" id="{8CDBC518-F375-E1E8-9A51-964FC55B56E7}"/>
              </a:ext>
            </a:extLst>
          </p:cNvPr>
          <p:cNvPicPr>
            <a:picLocks noChangeAspect="1"/>
          </p:cNvPicPr>
          <p:nvPr/>
        </p:nvPicPr>
        <p:blipFill rotWithShape="1">
          <a:blip r:embed="rId18">
            <a:extLst>
              <a:ext uri="{28A0092B-C50C-407E-A947-70E740481C1C}">
                <a14:useLocalDpi xmlns:a14="http://schemas.microsoft.com/office/drawing/2010/main" val="0"/>
              </a:ext>
            </a:extLst>
          </a:blip>
          <a:srcRect l="21575" t="35248" r="21432" b="37904"/>
          <a:stretch/>
        </p:blipFill>
        <p:spPr>
          <a:xfrm>
            <a:off x="8034862" y="3109340"/>
            <a:ext cx="2855044" cy="870290"/>
          </a:xfrm>
          <a:prstGeom prst="rect">
            <a:avLst/>
          </a:prstGeom>
        </p:spPr>
      </p:pic>
      <p:sp>
        <p:nvSpPr>
          <p:cNvPr id="23" name="Text Box 2">
            <a:extLst>
              <a:ext uri="{FF2B5EF4-FFF2-40B4-BE49-F238E27FC236}">
                <a16:creationId xmlns:a16="http://schemas.microsoft.com/office/drawing/2014/main" id="{C4FE68FD-B8B0-C662-7C42-688675312EB7}"/>
              </a:ext>
            </a:extLst>
          </p:cNvPr>
          <p:cNvSpPr txBox="1">
            <a:spLocks noChangeArrowheads="1"/>
          </p:cNvSpPr>
          <p:nvPr/>
        </p:nvSpPr>
        <p:spPr bwMode="auto">
          <a:xfrm>
            <a:off x="8180345" y="4529566"/>
            <a:ext cx="2530968" cy="685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631BE"/>
                </a:solidFill>
                <a:effectLst/>
                <a:latin typeface="Iskoola Pota" panose="020F0502020204030204" pitchFamily="34" charset="0"/>
              </a:rPr>
              <a:t>Christine Symchych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631BE"/>
                </a:solidFill>
                <a:effectLst/>
                <a:latin typeface="Iskoola Pota" panose="020F0502020204030204" pitchFamily="34" charset="0"/>
              </a:rPr>
              <a:t>       &amp; Jim McNulty</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9E706110-DF5F-E972-CBF2-E2B1BD7A07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57984" y="5765302"/>
            <a:ext cx="3900945" cy="7992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9160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E12E16-26D5-4207-81AB-48835EE1E93F}"/>
              </a:ext>
            </a:extLst>
          </p:cNvPr>
          <p:cNvPicPr>
            <a:picLocks noChangeAspect="1"/>
          </p:cNvPicPr>
          <p:nvPr/>
        </p:nvPicPr>
        <p:blipFill rotWithShape="1">
          <a:blip r:embed="rId2"/>
          <a:srcRect l="20165" t="40307" r="10429" b="28254"/>
          <a:stretch/>
        </p:blipFill>
        <p:spPr>
          <a:xfrm>
            <a:off x="0" y="0"/>
            <a:ext cx="2325189" cy="1140953"/>
          </a:xfrm>
          <a:prstGeom prst="rect">
            <a:avLst/>
          </a:prstGeom>
        </p:spPr>
      </p:pic>
      <p:pic>
        <p:nvPicPr>
          <p:cNvPr id="29" name="Picture 28">
            <a:extLst>
              <a:ext uri="{FF2B5EF4-FFF2-40B4-BE49-F238E27FC236}">
                <a16:creationId xmlns:a16="http://schemas.microsoft.com/office/drawing/2014/main" id="{3D231A92-FBA5-4AD3-B858-1F073729E5E6}"/>
              </a:ext>
            </a:extLst>
          </p:cNvPr>
          <p:cNvPicPr>
            <a:picLocks noChangeAspect="1"/>
          </p:cNvPicPr>
          <p:nvPr/>
        </p:nvPicPr>
        <p:blipFill rotWithShape="1">
          <a:blip r:embed="rId2"/>
          <a:srcRect l="74536" t="58901" r="10429" b="28254"/>
          <a:stretch/>
        </p:blipFill>
        <p:spPr>
          <a:xfrm>
            <a:off x="2298792" y="-11063"/>
            <a:ext cx="9893208" cy="1151511"/>
          </a:xfrm>
          <a:prstGeom prst="rect">
            <a:avLst/>
          </a:prstGeom>
        </p:spPr>
      </p:pic>
      <p:sp>
        <p:nvSpPr>
          <p:cNvPr id="22" name="TextBox 21">
            <a:extLst>
              <a:ext uri="{FF2B5EF4-FFF2-40B4-BE49-F238E27FC236}">
                <a16:creationId xmlns:a16="http://schemas.microsoft.com/office/drawing/2014/main" id="{381FE837-BE10-1BEC-DF24-00C9CAB7F980}"/>
              </a:ext>
            </a:extLst>
          </p:cNvPr>
          <p:cNvSpPr txBox="1"/>
          <p:nvPr/>
        </p:nvSpPr>
        <p:spPr>
          <a:xfrm>
            <a:off x="2622869" y="170034"/>
            <a:ext cx="6098058" cy="830997"/>
          </a:xfrm>
          <a:prstGeom prst="rect">
            <a:avLst/>
          </a:prstGeom>
          <a:noFill/>
        </p:spPr>
        <p:txBody>
          <a:bodyPr wrap="square">
            <a:spAutoFit/>
          </a:bodyPr>
          <a:lstStyle/>
          <a:p>
            <a:r>
              <a:rPr lang="en-US" sz="2400" i="1" dirty="0">
                <a:solidFill>
                  <a:schemeClr val="bg1">
                    <a:lumMod val="95000"/>
                  </a:schemeClr>
                </a:solidFill>
              </a:rPr>
              <a:t>advancing racial equity by providing a quality affordable home for every Milwaukeean</a:t>
            </a:r>
          </a:p>
        </p:txBody>
      </p:sp>
      <p:pic>
        <p:nvPicPr>
          <p:cNvPr id="5" name="Picture 4" descr="Logo&#10;&#10;Description automatically generated">
            <a:extLst>
              <a:ext uri="{FF2B5EF4-FFF2-40B4-BE49-F238E27FC236}">
                <a16:creationId xmlns:a16="http://schemas.microsoft.com/office/drawing/2014/main" id="{D89CF023-F7E3-5679-5130-1D1B87C79B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4373" y="4739209"/>
            <a:ext cx="1871865" cy="939686"/>
          </a:xfrm>
          <a:prstGeom prst="rect">
            <a:avLst/>
          </a:prstGeom>
          <a:noFill/>
        </p:spPr>
      </p:pic>
      <p:pic>
        <p:nvPicPr>
          <p:cNvPr id="13" name="Picture 12" descr="See the source image">
            <a:extLst>
              <a:ext uri="{FF2B5EF4-FFF2-40B4-BE49-F238E27FC236}">
                <a16:creationId xmlns:a16="http://schemas.microsoft.com/office/drawing/2014/main" id="{84D4495C-BD48-C60F-A5BE-19D0BC922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920" b="31668"/>
          <a:stretch/>
        </p:blipFill>
        <p:spPr bwMode="auto">
          <a:xfrm>
            <a:off x="222451" y="3379323"/>
            <a:ext cx="2345958" cy="854392"/>
          </a:xfrm>
          <a:prstGeom prst="rect">
            <a:avLst/>
          </a:prstGeom>
          <a:noFill/>
          <a:ln>
            <a:noFill/>
          </a:ln>
          <a:extLst>
            <a:ext uri="{53640926-AAD7-44D8-BBD7-CCE9431645EC}">
              <a14:shadowObscured xmlns:a14="http://schemas.microsoft.com/office/drawing/2010/main"/>
            </a:ext>
          </a:extLst>
        </p:spPr>
      </p:pic>
      <p:pic>
        <p:nvPicPr>
          <p:cNvPr id="17" name="Picture 16" descr="Logo&#10;&#10;Description automatically generated with medium confidence">
            <a:extLst>
              <a:ext uri="{FF2B5EF4-FFF2-40B4-BE49-F238E27FC236}">
                <a16:creationId xmlns:a16="http://schemas.microsoft.com/office/drawing/2014/main" id="{56BC5AC6-E77E-15BB-AF16-6F3D711FB7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451" y="1662490"/>
            <a:ext cx="2357641" cy="1172379"/>
          </a:xfrm>
          <a:prstGeom prst="rect">
            <a:avLst/>
          </a:prstGeom>
        </p:spPr>
      </p:pic>
      <p:sp>
        <p:nvSpPr>
          <p:cNvPr id="18" name="TextBox 17">
            <a:extLst>
              <a:ext uri="{FF2B5EF4-FFF2-40B4-BE49-F238E27FC236}">
                <a16:creationId xmlns:a16="http://schemas.microsoft.com/office/drawing/2014/main" id="{027149DA-9F4A-157F-A185-D963DD78DA1A}"/>
              </a:ext>
            </a:extLst>
          </p:cNvPr>
          <p:cNvSpPr txBox="1"/>
          <p:nvPr/>
        </p:nvSpPr>
        <p:spPr>
          <a:xfrm>
            <a:off x="222452" y="1321545"/>
            <a:ext cx="8928263" cy="369332"/>
          </a:xfrm>
          <a:prstGeom prst="rect">
            <a:avLst/>
          </a:prstGeom>
          <a:noFill/>
        </p:spPr>
        <p:txBody>
          <a:bodyPr wrap="square" rtlCol="0">
            <a:spAutoFit/>
          </a:bodyPr>
          <a:lstStyle/>
          <a:p>
            <a:r>
              <a:rPr lang="en-US" i="1" dirty="0"/>
              <a:t>Homebuyer Counseling Partners</a:t>
            </a:r>
          </a:p>
        </p:txBody>
      </p:sp>
      <p:sp>
        <p:nvSpPr>
          <p:cNvPr id="23" name="TextBox 22">
            <a:extLst>
              <a:ext uri="{FF2B5EF4-FFF2-40B4-BE49-F238E27FC236}">
                <a16:creationId xmlns:a16="http://schemas.microsoft.com/office/drawing/2014/main" id="{DC399E1F-66C9-1162-9C10-1C2618056405}"/>
              </a:ext>
            </a:extLst>
          </p:cNvPr>
          <p:cNvSpPr txBox="1"/>
          <p:nvPr/>
        </p:nvSpPr>
        <p:spPr>
          <a:xfrm>
            <a:off x="190030" y="2905896"/>
            <a:ext cx="8928263" cy="369332"/>
          </a:xfrm>
          <a:prstGeom prst="rect">
            <a:avLst/>
          </a:prstGeom>
          <a:noFill/>
        </p:spPr>
        <p:txBody>
          <a:bodyPr wrap="square" rtlCol="0">
            <a:spAutoFit/>
          </a:bodyPr>
          <a:lstStyle/>
          <a:p>
            <a:r>
              <a:rPr lang="en-US" i="1" dirty="0"/>
              <a:t>Vacant Lots to Entry Level Homes Partners</a:t>
            </a:r>
          </a:p>
        </p:txBody>
      </p:sp>
      <p:pic>
        <p:nvPicPr>
          <p:cNvPr id="25" name="Picture 2" descr="VIA | Connecting People, Strengthening Places">
            <a:extLst>
              <a:ext uri="{FF2B5EF4-FFF2-40B4-BE49-F238E27FC236}">
                <a16:creationId xmlns:a16="http://schemas.microsoft.com/office/drawing/2014/main" id="{3F3F3616-4006-FE85-D53E-355D59EB6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551" y="3379323"/>
            <a:ext cx="1171803" cy="8681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ome - Milwaukee Community Land Trust">
            <a:extLst>
              <a:ext uri="{FF2B5EF4-FFF2-40B4-BE49-F238E27FC236}">
                <a16:creationId xmlns:a16="http://schemas.microsoft.com/office/drawing/2014/main" id="{F01DE8FF-A0F1-9489-C44D-98684B828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0496" y="3322756"/>
            <a:ext cx="1839646" cy="1068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mem Group | LinkedIn">
            <a:extLst>
              <a:ext uri="{FF2B5EF4-FFF2-40B4-BE49-F238E27FC236}">
                <a16:creationId xmlns:a16="http://schemas.microsoft.com/office/drawing/2014/main" id="{52E1E931-DC2A-84DB-A1B5-A7C645903F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854" b="22291"/>
          <a:stretch/>
        </p:blipFill>
        <p:spPr bwMode="auto">
          <a:xfrm>
            <a:off x="2226204" y="4544323"/>
            <a:ext cx="1905000" cy="1064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Logo, company name&#10;&#10;Description automatically generated">
            <a:extLst>
              <a:ext uri="{FF2B5EF4-FFF2-40B4-BE49-F238E27FC236}">
                <a16:creationId xmlns:a16="http://schemas.microsoft.com/office/drawing/2014/main" id="{312EA9CD-021D-E0C4-2042-1CA90E1B49C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3736" b="22871"/>
          <a:stretch/>
        </p:blipFill>
        <p:spPr>
          <a:xfrm>
            <a:off x="4348310" y="4552129"/>
            <a:ext cx="1758599" cy="939686"/>
          </a:xfrm>
          <a:prstGeom prst="rect">
            <a:avLst/>
          </a:prstGeom>
        </p:spPr>
      </p:pic>
      <p:pic>
        <p:nvPicPr>
          <p:cNvPr id="30" name="Picture 4" descr="See the source image">
            <a:extLst>
              <a:ext uri="{FF2B5EF4-FFF2-40B4-BE49-F238E27FC236}">
                <a16:creationId xmlns:a16="http://schemas.microsoft.com/office/drawing/2014/main" id="{F520068C-71A8-28DF-356B-D49C327F2D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7413" y="5678895"/>
            <a:ext cx="662574" cy="9001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423D4A5-510C-D8A2-8979-C1235C808B4A}"/>
              </a:ext>
            </a:extLst>
          </p:cNvPr>
          <p:cNvSpPr txBox="1"/>
          <p:nvPr/>
        </p:nvSpPr>
        <p:spPr>
          <a:xfrm>
            <a:off x="8321962" y="2933695"/>
            <a:ext cx="2343704" cy="369332"/>
          </a:xfrm>
          <a:prstGeom prst="rect">
            <a:avLst/>
          </a:prstGeom>
          <a:noFill/>
        </p:spPr>
        <p:txBody>
          <a:bodyPr wrap="square">
            <a:spAutoFit/>
          </a:bodyPr>
          <a:lstStyle/>
          <a:p>
            <a:r>
              <a:rPr lang="en-US" i="1" dirty="0"/>
              <a:t>Collaboration Partners</a:t>
            </a:r>
          </a:p>
        </p:txBody>
      </p:sp>
      <p:pic>
        <p:nvPicPr>
          <p:cNvPr id="32" name="Picture 2" descr="The 30th Street Industrial Corridor Corporation appoints Cheryl Blue as ...">
            <a:extLst>
              <a:ext uri="{FF2B5EF4-FFF2-40B4-BE49-F238E27FC236}">
                <a16:creationId xmlns:a16="http://schemas.microsoft.com/office/drawing/2014/main" id="{ED493FA8-273C-F308-49BA-9AFC3CAB155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660" t="12821" r="18183"/>
          <a:stretch/>
        </p:blipFill>
        <p:spPr bwMode="auto">
          <a:xfrm>
            <a:off x="10142179" y="3292602"/>
            <a:ext cx="1315632" cy="14801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ake Root Milwaukee partners with RON Coalition to connect residents to ...">
            <a:extLst>
              <a:ext uri="{FF2B5EF4-FFF2-40B4-BE49-F238E27FC236}">
                <a16:creationId xmlns:a16="http://schemas.microsoft.com/office/drawing/2014/main" id="{10FB2F80-5DE6-B5A8-3CC9-462046A020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1105" y="3461553"/>
            <a:ext cx="1142247" cy="11422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
            <a:extLst>
              <a:ext uri="{FF2B5EF4-FFF2-40B4-BE49-F238E27FC236}">
                <a16:creationId xmlns:a16="http://schemas.microsoft.com/office/drawing/2014/main" id="{1AF29ADB-38AF-3AF0-ADC2-699C9124EB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0319" y="1870908"/>
            <a:ext cx="3563524" cy="71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A green logo with a house and a rainbow&#10;&#10;Description automatically generated with low confidence">
            <a:extLst>
              <a:ext uri="{FF2B5EF4-FFF2-40B4-BE49-F238E27FC236}">
                <a16:creationId xmlns:a16="http://schemas.microsoft.com/office/drawing/2014/main" id="{2A01DE06-76DE-46EF-8A8A-291DFF81950C}"/>
              </a:ext>
            </a:extLst>
          </p:cNvPr>
          <p:cNvPicPr>
            <a:picLocks noChangeAspect="1"/>
          </p:cNvPicPr>
          <p:nvPr/>
        </p:nvPicPr>
        <p:blipFill rotWithShape="1">
          <a:blip r:embed="rId14">
            <a:extLst>
              <a:ext uri="{28A0092B-C50C-407E-A947-70E740481C1C}">
                <a14:useLocalDpi xmlns:a14="http://schemas.microsoft.com/office/drawing/2010/main" val="0"/>
              </a:ext>
            </a:extLst>
          </a:blip>
          <a:srcRect t="-9292"/>
          <a:stretch/>
        </p:blipFill>
        <p:spPr>
          <a:xfrm>
            <a:off x="3102441" y="1690877"/>
            <a:ext cx="1605228" cy="960933"/>
          </a:xfrm>
          <a:prstGeom prst="rect">
            <a:avLst/>
          </a:prstGeom>
        </p:spPr>
      </p:pic>
      <p:pic>
        <p:nvPicPr>
          <p:cNvPr id="36" name="Picture 2">
            <a:extLst>
              <a:ext uri="{FF2B5EF4-FFF2-40B4-BE49-F238E27FC236}">
                <a16:creationId xmlns:a16="http://schemas.microsoft.com/office/drawing/2014/main" id="{68091967-C78C-BE17-7159-13D663FEA5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99655" y="5724890"/>
            <a:ext cx="886549" cy="88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a:extLst>
              <a:ext uri="{FF2B5EF4-FFF2-40B4-BE49-F238E27FC236}">
                <a16:creationId xmlns:a16="http://schemas.microsoft.com/office/drawing/2014/main" id="{A0A90AEC-1580-D0F5-F232-8CE6A7FCC88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39456" y="4672821"/>
            <a:ext cx="1753451" cy="11488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ome v2 - Athena Communications">
            <a:extLst>
              <a:ext uri="{FF2B5EF4-FFF2-40B4-BE49-F238E27FC236}">
                <a16:creationId xmlns:a16="http://schemas.microsoft.com/office/drawing/2014/main" id="{947DC184-427A-CAE5-F2AF-9166986357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4116" y="5786687"/>
            <a:ext cx="1746809" cy="8878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Data You Can Use">
            <a:extLst>
              <a:ext uri="{FF2B5EF4-FFF2-40B4-BE49-F238E27FC236}">
                <a16:creationId xmlns:a16="http://schemas.microsoft.com/office/drawing/2014/main" id="{E4F7C5D4-AFD6-5960-BE78-D704CB6F2F6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54021" y="6036752"/>
            <a:ext cx="2096798" cy="6377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5638D70-3EA0-1008-C402-666609FE7D66}"/>
              </a:ext>
            </a:extLst>
          </p:cNvPr>
          <p:cNvPicPr>
            <a:picLocks noChangeAspect="1"/>
          </p:cNvPicPr>
          <p:nvPr/>
        </p:nvPicPr>
        <p:blipFill>
          <a:blip r:embed="rId19">
            <a:duotone>
              <a:schemeClr val="accent1">
                <a:shade val="45000"/>
                <a:satMod val="135000"/>
              </a:schemeClr>
              <a:prstClr val="white"/>
            </a:duotone>
          </a:blip>
          <a:stretch>
            <a:fillRect/>
          </a:stretch>
        </p:blipFill>
        <p:spPr>
          <a:xfrm>
            <a:off x="294800" y="6068721"/>
            <a:ext cx="2838170" cy="573838"/>
          </a:xfrm>
          <a:prstGeom prst="rect">
            <a:avLst/>
          </a:prstGeom>
        </p:spPr>
      </p:pic>
      <p:pic>
        <p:nvPicPr>
          <p:cNvPr id="41" name="Google Shape;55;p13">
            <a:extLst>
              <a:ext uri="{FF2B5EF4-FFF2-40B4-BE49-F238E27FC236}">
                <a16:creationId xmlns:a16="http://schemas.microsoft.com/office/drawing/2014/main" id="{472A44D7-0D8E-2E39-99DF-804EC233F081}"/>
              </a:ext>
            </a:extLst>
          </p:cNvPr>
          <p:cNvPicPr preferRelativeResize="0"/>
          <p:nvPr/>
        </p:nvPicPr>
        <p:blipFill rotWithShape="1">
          <a:blip r:embed="rId20">
            <a:alphaModFix/>
            <a:duotone>
              <a:schemeClr val="accent6">
                <a:shade val="45000"/>
                <a:satMod val="135000"/>
              </a:schemeClr>
              <a:prstClr val="white"/>
            </a:duotone>
          </a:blip>
          <a:srcRect r="5971"/>
          <a:stretch/>
        </p:blipFill>
        <p:spPr>
          <a:xfrm>
            <a:off x="294799" y="4544323"/>
            <a:ext cx="1515501" cy="1134572"/>
          </a:xfrm>
          <a:prstGeom prst="rect">
            <a:avLst/>
          </a:prstGeom>
          <a:noFill/>
          <a:ln>
            <a:noFill/>
          </a:ln>
        </p:spPr>
      </p:pic>
    </p:spTree>
    <p:extLst>
      <p:ext uri="{BB962C8B-B14F-4D97-AF65-F5344CB8AC3E}">
        <p14:creationId xmlns:p14="http://schemas.microsoft.com/office/powerpoint/2010/main" val="287792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2">
            <a:extLst>
              <a:ext uri="{FF2B5EF4-FFF2-40B4-BE49-F238E27FC236}">
                <a16:creationId xmlns:a16="http://schemas.microsoft.com/office/drawing/2014/main" id="{E829F8B3-E4CC-BCC6-2CBC-35F94868F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t="22840" r="19480" b="-696"/>
          <a:stretch/>
        </p:blipFill>
        <p:spPr bwMode="auto">
          <a:xfrm>
            <a:off x="8175626" y="3429000"/>
            <a:ext cx="4016374" cy="34711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884BB97C-D47B-7C32-8DE4-463A07541A7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l="29463" t="24018" r="36162" b="18261"/>
          <a:stretch/>
        </p:blipFill>
        <p:spPr>
          <a:xfrm>
            <a:off x="4034382" y="3454157"/>
            <a:ext cx="4191017" cy="3434251"/>
          </a:xfrm>
          <a:prstGeom prst="rect">
            <a:avLst/>
          </a:prstGeom>
        </p:spPr>
      </p:pic>
      <p:pic>
        <p:nvPicPr>
          <p:cNvPr id="2050" name="Picture 2">
            <a:hlinkClick r:id="rId5"/>
            <a:extLst>
              <a:ext uri="{FF2B5EF4-FFF2-40B4-BE49-F238E27FC236}">
                <a16:creationId xmlns:a16="http://schemas.microsoft.com/office/drawing/2014/main" id="{9A9CD443-70E1-6F1E-7607-A020A4D628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1" t="3747" r="4919" b="846"/>
          <a:stretch/>
        </p:blipFill>
        <p:spPr bwMode="auto">
          <a:xfrm>
            <a:off x="8195328" y="0"/>
            <a:ext cx="402654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group of people sitting at a table&#10;&#10;Description automatically generated">
            <a:extLst>
              <a:ext uri="{FF2B5EF4-FFF2-40B4-BE49-F238E27FC236}">
                <a16:creationId xmlns:a16="http://schemas.microsoft.com/office/drawing/2014/main" id="{F0BD5FD0-BD7F-0752-8389-72048D587841}"/>
              </a:ext>
            </a:extLst>
          </p:cNvPr>
          <p:cNvPicPr>
            <a:picLocks noChangeAspect="1"/>
          </p:cNvPicPr>
          <p:nvPr/>
        </p:nvPicPr>
        <p:blipFill rotWithShape="1">
          <a:blip r:embed="rId7">
            <a:extLst>
              <a:ext uri="{28A0092B-C50C-407E-A947-70E740481C1C}">
                <a14:useLocalDpi xmlns:a14="http://schemas.microsoft.com/office/drawing/2010/main" val="0"/>
              </a:ext>
            </a:extLst>
          </a:blip>
          <a:srcRect l="2018" t="3290" r="11047" b="-314"/>
          <a:stretch/>
        </p:blipFill>
        <p:spPr>
          <a:xfrm>
            <a:off x="-25192" y="3429000"/>
            <a:ext cx="4101422" cy="3440139"/>
          </a:xfrm>
          <a:prstGeom prst="rect">
            <a:avLst/>
          </a:prstGeom>
        </p:spPr>
      </p:pic>
      <p:pic>
        <p:nvPicPr>
          <p:cNvPr id="49" name="Google Shape;199;p13">
            <a:extLst>
              <a:ext uri="{FF2B5EF4-FFF2-40B4-BE49-F238E27FC236}">
                <a16:creationId xmlns:a16="http://schemas.microsoft.com/office/drawing/2014/main" id="{52A78951-42CA-4ED6-4982-E7A6205E5FAE}"/>
              </a:ext>
            </a:extLst>
          </p:cNvPr>
          <p:cNvPicPr preferRelativeResize="0"/>
          <p:nvPr/>
        </p:nvPicPr>
        <p:blipFill rotWithShape="1">
          <a:blip r:embed="rId8">
            <a:alphaModFix/>
          </a:blip>
          <a:srcRect l="1" t="3459" r="-577" b="12780"/>
          <a:stretch/>
        </p:blipFill>
        <p:spPr>
          <a:xfrm>
            <a:off x="-18782" y="0"/>
            <a:ext cx="4101422" cy="3409730"/>
          </a:xfrm>
          <a:prstGeom prst="rect">
            <a:avLst/>
          </a:prstGeom>
          <a:noFill/>
          <a:ln>
            <a:noFill/>
          </a:ln>
        </p:spPr>
      </p:pic>
      <p:sp>
        <p:nvSpPr>
          <p:cNvPr id="17" name="TextBox 16">
            <a:extLst>
              <a:ext uri="{FF2B5EF4-FFF2-40B4-BE49-F238E27FC236}">
                <a16:creationId xmlns:a16="http://schemas.microsoft.com/office/drawing/2014/main" id="{9129D34F-516D-FE6D-E513-8BE1435896A3}"/>
              </a:ext>
            </a:extLst>
          </p:cNvPr>
          <p:cNvSpPr txBox="1"/>
          <p:nvPr/>
        </p:nvSpPr>
        <p:spPr>
          <a:xfrm>
            <a:off x="13124912" y="797508"/>
            <a:ext cx="4248150" cy="5909310"/>
          </a:xfrm>
          <a:prstGeom prst="rect">
            <a:avLst/>
          </a:prstGeom>
          <a:noFill/>
        </p:spPr>
        <p:txBody>
          <a:bodyPr wrap="square" rtlCol="0">
            <a:spAutoFit/>
          </a:bodyPr>
          <a:lstStyle/>
          <a:p>
            <a:r>
              <a:rPr lang="en-US" dirty="0"/>
              <a:t>Impact:</a:t>
            </a:r>
          </a:p>
          <a:p>
            <a:r>
              <a:rPr lang="en-US" dirty="0"/>
              <a:t>40 homes in Production</a:t>
            </a:r>
          </a:p>
          <a:p>
            <a:r>
              <a:rPr lang="en-US" dirty="0"/>
              <a:t>40 homes Acquired</a:t>
            </a:r>
          </a:p>
          <a:p>
            <a:r>
              <a:rPr lang="en-US" dirty="0"/>
              <a:t>600 Homeowners</a:t>
            </a:r>
          </a:p>
          <a:p>
            <a:endParaRPr lang="en-US" dirty="0"/>
          </a:p>
          <a:p>
            <a:r>
              <a:rPr lang="en-US" dirty="0"/>
              <a:t>Customer:</a:t>
            </a:r>
            <a:br>
              <a:rPr lang="en-US" dirty="0"/>
            </a:br>
            <a:r>
              <a:rPr lang="en-US" dirty="0"/>
              <a:t>Net Promoter Score</a:t>
            </a:r>
          </a:p>
          <a:p>
            <a:r>
              <a:rPr lang="en-US" dirty="0"/>
              <a:t>Meeting Attendance</a:t>
            </a:r>
          </a:p>
          <a:p>
            <a:r>
              <a:rPr lang="en-US" dirty="0"/>
              <a:t>Contributing Members</a:t>
            </a:r>
          </a:p>
          <a:p>
            <a:endParaRPr lang="en-US" dirty="0"/>
          </a:p>
          <a:p>
            <a:endParaRPr lang="en-US" dirty="0"/>
          </a:p>
          <a:p>
            <a:r>
              <a:rPr lang="en-US" dirty="0"/>
              <a:t>Internal</a:t>
            </a:r>
          </a:p>
          <a:p>
            <a:r>
              <a:rPr lang="en-US" dirty="0"/>
              <a:t>Process Improvements</a:t>
            </a:r>
          </a:p>
          <a:p>
            <a:r>
              <a:rPr lang="en-US" dirty="0"/>
              <a:t>Finances</a:t>
            </a:r>
          </a:p>
          <a:p>
            <a:endParaRPr lang="en-US" dirty="0"/>
          </a:p>
          <a:p>
            <a:endParaRPr lang="en-US" dirty="0"/>
          </a:p>
          <a:p>
            <a:r>
              <a:rPr lang="en-US" dirty="0"/>
              <a:t>Learning</a:t>
            </a:r>
          </a:p>
          <a:p>
            <a:r>
              <a:rPr lang="en-US" dirty="0"/>
              <a:t>Community Collaboration</a:t>
            </a:r>
          </a:p>
          <a:p>
            <a:r>
              <a:rPr lang="en-US" dirty="0"/>
              <a:t>Employee Turnover Rate</a:t>
            </a:r>
          </a:p>
          <a:p>
            <a:r>
              <a:rPr lang="en-US" dirty="0"/>
              <a:t>Conferences Presented</a:t>
            </a:r>
          </a:p>
          <a:p>
            <a:endParaRPr lang="en-US" dirty="0"/>
          </a:p>
        </p:txBody>
      </p:sp>
      <p:sp>
        <p:nvSpPr>
          <p:cNvPr id="7" name="TextBox 6">
            <a:extLst>
              <a:ext uri="{FF2B5EF4-FFF2-40B4-BE49-F238E27FC236}">
                <a16:creationId xmlns:a16="http://schemas.microsoft.com/office/drawing/2014/main" id="{51FB0A2C-FB27-0D29-B4A8-214683D86EFF}"/>
              </a:ext>
            </a:extLst>
          </p:cNvPr>
          <p:cNvSpPr txBox="1"/>
          <p:nvPr/>
        </p:nvSpPr>
        <p:spPr>
          <a:xfrm>
            <a:off x="4225150" y="2605782"/>
            <a:ext cx="3895412" cy="646331"/>
          </a:xfrm>
          <a:prstGeom prst="rect">
            <a:avLst/>
          </a:prstGeom>
          <a:noFill/>
        </p:spPr>
        <p:txBody>
          <a:bodyPr wrap="square">
            <a:spAutoFit/>
          </a:bodyPr>
          <a:lstStyle/>
          <a:p>
            <a:pPr algn="ctr"/>
            <a:r>
              <a:rPr lang="en-US" sz="3600" b="1" dirty="0">
                <a:latin typeface="Arial Nova" panose="020B0504020202020204" pitchFamily="34" charset="0"/>
              </a:rPr>
              <a:t>2023 Highlights</a:t>
            </a:r>
          </a:p>
        </p:txBody>
      </p:sp>
      <p:pic>
        <p:nvPicPr>
          <p:cNvPr id="8" name="Picture 7">
            <a:extLst>
              <a:ext uri="{FF2B5EF4-FFF2-40B4-BE49-F238E27FC236}">
                <a16:creationId xmlns:a16="http://schemas.microsoft.com/office/drawing/2014/main" id="{08623D9F-EF7C-C347-4D9F-1D45DD9B986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344" t="19301" r="6657" b="19238"/>
          <a:stretch/>
        </p:blipFill>
        <p:spPr bwMode="auto">
          <a:xfrm>
            <a:off x="4437309" y="66459"/>
            <a:ext cx="3317382" cy="1997032"/>
          </a:xfrm>
          <a:prstGeom prst="rect">
            <a:avLst/>
          </a:prstGeom>
          <a:noFill/>
          <a:extLst>
            <a:ext uri="{909E8E84-426E-40DD-AFC4-6F175D3DCCD1}">
              <a14:hiddenFill xmlns:a14="http://schemas.microsoft.com/office/drawing/2010/main">
                <a:solidFill>
                  <a:srgbClr val="FFFFFF"/>
                </a:solidFill>
              </a14:hiddenFill>
            </a:ext>
          </a:extLst>
        </p:spPr>
      </p:pic>
      <p:sp>
        <p:nvSpPr>
          <p:cNvPr id="35" name="Content Placeholder 2">
            <a:extLst>
              <a:ext uri="{FF2B5EF4-FFF2-40B4-BE49-F238E27FC236}">
                <a16:creationId xmlns:a16="http://schemas.microsoft.com/office/drawing/2014/main" id="{506A7EB1-40F5-4D4B-13A5-4646DA7C7CA6}"/>
              </a:ext>
            </a:extLst>
          </p:cNvPr>
          <p:cNvSpPr txBox="1">
            <a:spLocks/>
          </p:cNvSpPr>
          <p:nvPr/>
        </p:nvSpPr>
        <p:spPr>
          <a:xfrm>
            <a:off x="1957575" y="6570949"/>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dirty="0"/>
              <a:t>Doubled Production of New Construction Entry Level Homes </a:t>
            </a:r>
          </a:p>
          <a:p>
            <a:r>
              <a:rPr lang="en-US" dirty="0"/>
              <a:t>Built Comprehensive Resident Collaboration System</a:t>
            </a:r>
          </a:p>
          <a:p>
            <a:r>
              <a:rPr lang="en-US" dirty="0"/>
              <a:t>Built Collective Program Level Homeownership Data System</a:t>
            </a:r>
          </a:p>
          <a:p>
            <a:r>
              <a:rPr lang="en-US" dirty="0"/>
              <a:t>Total raised since 2022 - $26 Million</a:t>
            </a:r>
          </a:p>
          <a:p>
            <a:endParaRPr lang="en-US" dirty="0"/>
          </a:p>
        </p:txBody>
      </p:sp>
      <p:sp>
        <p:nvSpPr>
          <p:cNvPr id="38" name="TextBox 37">
            <a:extLst>
              <a:ext uri="{FF2B5EF4-FFF2-40B4-BE49-F238E27FC236}">
                <a16:creationId xmlns:a16="http://schemas.microsoft.com/office/drawing/2014/main" id="{6012D463-EDE9-DE47-B6E5-C8528B3A612A}"/>
              </a:ext>
            </a:extLst>
          </p:cNvPr>
          <p:cNvSpPr txBox="1"/>
          <p:nvPr/>
        </p:nvSpPr>
        <p:spPr>
          <a:xfrm>
            <a:off x="1781271" y="66459"/>
            <a:ext cx="2137119" cy="830997"/>
          </a:xfrm>
          <a:prstGeom prst="rect">
            <a:avLst/>
          </a:prstGeom>
          <a:noFill/>
        </p:spPr>
        <p:txBody>
          <a:bodyPr wrap="square">
            <a:spAutoFit/>
          </a:bodyPr>
          <a:lstStyle/>
          <a:p>
            <a:r>
              <a:rPr lang="en-US" sz="1600" b="1" dirty="0">
                <a:solidFill>
                  <a:schemeClr val="bg1"/>
                </a:solidFill>
                <a:effectLst>
                  <a:outerShdw blurRad="38100" dist="38100" dir="2700000" algn="tl">
                    <a:srgbClr val="000000">
                      <a:alpha val="43137"/>
                    </a:srgbClr>
                  </a:outerShdw>
                </a:effectLst>
                <a:latin typeface="Arial Nova" panose="020B0504020202020204" pitchFamily="34" charset="0"/>
              </a:rPr>
              <a:t>Built Nation’s First Homeowner Acquisition Fund</a:t>
            </a:r>
          </a:p>
        </p:txBody>
      </p:sp>
      <p:sp>
        <p:nvSpPr>
          <p:cNvPr id="39" name="TextBox 38">
            <a:extLst>
              <a:ext uri="{FF2B5EF4-FFF2-40B4-BE49-F238E27FC236}">
                <a16:creationId xmlns:a16="http://schemas.microsoft.com/office/drawing/2014/main" id="{A87159C7-3F22-83E9-AA4D-880B3FBBE585}"/>
              </a:ext>
            </a:extLst>
          </p:cNvPr>
          <p:cNvSpPr txBox="1"/>
          <p:nvPr/>
        </p:nvSpPr>
        <p:spPr>
          <a:xfrm>
            <a:off x="8328405" y="2517291"/>
            <a:ext cx="2610211" cy="830997"/>
          </a:xfrm>
          <a:prstGeom prst="rect">
            <a:avLst/>
          </a:prstGeom>
          <a:noFill/>
        </p:spPr>
        <p:txBody>
          <a:bodyPr wrap="square">
            <a:spAutoFit/>
          </a:bodyPr>
          <a:lstStyle/>
          <a:p>
            <a:r>
              <a:rPr lang="en-US" sz="1600" b="1" dirty="0">
                <a:solidFill>
                  <a:schemeClr val="bg1"/>
                </a:solidFill>
                <a:effectLst>
                  <a:outerShdw blurRad="38100" dist="38100" dir="2700000" algn="tl">
                    <a:srgbClr val="000000">
                      <a:alpha val="43137"/>
                    </a:srgbClr>
                  </a:outerShdw>
                </a:effectLst>
                <a:latin typeface="Arial Nova" panose="020B0504020202020204" pitchFamily="34" charset="0"/>
              </a:rPr>
              <a:t>Doubled Production of Entry Level Homes. </a:t>
            </a:r>
          </a:p>
          <a:p>
            <a:r>
              <a:rPr lang="en-US" sz="1600" b="1" dirty="0">
                <a:solidFill>
                  <a:schemeClr val="bg1"/>
                </a:solidFill>
                <a:effectLst>
                  <a:outerShdw blurRad="38100" dist="38100" dir="2700000" algn="tl">
                    <a:srgbClr val="000000">
                      <a:alpha val="43137"/>
                    </a:srgbClr>
                  </a:outerShdw>
                </a:effectLst>
                <a:latin typeface="Arial Nova" panose="020B0504020202020204" pitchFamily="34" charset="0"/>
              </a:rPr>
              <a:t>166 Homes in pipeline.</a:t>
            </a:r>
          </a:p>
        </p:txBody>
      </p:sp>
      <p:cxnSp>
        <p:nvCxnSpPr>
          <p:cNvPr id="50" name="Straight Connector 49">
            <a:extLst>
              <a:ext uri="{FF2B5EF4-FFF2-40B4-BE49-F238E27FC236}">
                <a16:creationId xmlns:a16="http://schemas.microsoft.com/office/drawing/2014/main" id="{2CB43B3D-53DF-9C4C-A753-9CE90E5928BB}"/>
              </a:ext>
            </a:extLst>
          </p:cNvPr>
          <p:cNvCxnSpPr>
            <a:cxnSpLocks/>
          </p:cNvCxnSpPr>
          <p:nvPr/>
        </p:nvCxnSpPr>
        <p:spPr>
          <a:xfrm>
            <a:off x="-14821" y="3409730"/>
            <a:ext cx="12236694" cy="38541"/>
          </a:xfrm>
          <a:prstGeom prst="line">
            <a:avLst/>
          </a:prstGeom>
          <a:ln w="7620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BC65A13-2B02-E73E-D5E4-90B82C348BA6}"/>
              </a:ext>
            </a:extLst>
          </p:cNvPr>
          <p:cNvCxnSpPr>
            <a:cxnSpLocks/>
          </p:cNvCxnSpPr>
          <p:nvPr/>
        </p:nvCxnSpPr>
        <p:spPr>
          <a:xfrm>
            <a:off x="4038618" y="0"/>
            <a:ext cx="62828" cy="6858000"/>
          </a:xfrm>
          <a:prstGeom prst="line">
            <a:avLst/>
          </a:prstGeom>
          <a:ln w="7620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E4F12F-5AE7-FDF5-BD51-855BB3525ECA}"/>
              </a:ext>
            </a:extLst>
          </p:cNvPr>
          <p:cNvCxnSpPr>
            <a:cxnSpLocks/>
          </p:cNvCxnSpPr>
          <p:nvPr/>
        </p:nvCxnSpPr>
        <p:spPr>
          <a:xfrm>
            <a:off x="8165256" y="0"/>
            <a:ext cx="60144" cy="6858000"/>
          </a:xfrm>
          <a:prstGeom prst="line">
            <a:avLst/>
          </a:prstGeom>
          <a:ln w="76200">
            <a:solidFill>
              <a:srgbClr val="33CCCC"/>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57107BB-DDF5-274A-7077-DD0ADB712DFC}"/>
              </a:ext>
            </a:extLst>
          </p:cNvPr>
          <p:cNvSpPr txBox="1"/>
          <p:nvPr/>
        </p:nvSpPr>
        <p:spPr>
          <a:xfrm>
            <a:off x="53363" y="3697408"/>
            <a:ext cx="3070998" cy="830997"/>
          </a:xfrm>
          <a:prstGeom prst="rect">
            <a:avLst/>
          </a:prstGeom>
          <a:noFill/>
        </p:spPr>
        <p:txBody>
          <a:bodyPr wrap="square">
            <a:spAutoFit/>
          </a:bodyPr>
          <a:lstStyle/>
          <a:p>
            <a:r>
              <a:rPr lang="en-US" sz="1600" b="1" dirty="0">
                <a:solidFill>
                  <a:schemeClr val="bg1"/>
                </a:solidFill>
                <a:effectLst>
                  <a:outerShdw blurRad="38100" dist="38100" dir="2700000" algn="tl">
                    <a:srgbClr val="000000">
                      <a:alpha val="43137"/>
                    </a:srgbClr>
                  </a:outerShdw>
                </a:effectLst>
                <a:latin typeface="Arial Nova" panose="020B0504020202020204" pitchFamily="34" charset="0"/>
              </a:rPr>
              <a:t>Built Comprehensive Resident Collaboration System</a:t>
            </a:r>
          </a:p>
        </p:txBody>
      </p:sp>
      <p:sp>
        <p:nvSpPr>
          <p:cNvPr id="63" name="TextBox 62">
            <a:extLst>
              <a:ext uri="{FF2B5EF4-FFF2-40B4-BE49-F238E27FC236}">
                <a16:creationId xmlns:a16="http://schemas.microsoft.com/office/drawing/2014/main" id="{00C52B40-F4CD-951B-ED95-2651DFE9417A}"/>
              </a:ext>
            </a:extLst>
          </p:cNvPr>
          <p:cNvSpPr txBox="1"/>
          <p:nvPr/>
        </p:nvSpPr>
        <p:spPr>
          <a:xfrm>
            <a:off x="6264759" y="3566956"/>
            <a:ext cx="1766119" cy="830997"/>
          </a:xfrm>
          <a:prstGeom prst="rect">
            <a:avLst/>
          </a:prstGeom>
          <a:noFill/>
        </p:spPr>
        <p:txBody>
          <a:bodyPr wrap="square">
            <a:spAutoFit/>
          </a:bodyPr>
          <a:lstStyle/>
          <a:p>
            <a:r>
              <a:rPr lang="en-US" sz="1600" b="1" dirty="0">
                <a:solidFill>
                  <a:schemeClr val="bg1"/>
                </a:solidFill>
                <a:effectLst>
                  <a:outerShdw blurRad="38100" dist="38100" dir="2700000" algn="tl">
                    <a:srgbClr val="000000">
                      <a:alpha val="43137"/>
                    </a:srgbClr>
                  </a:outerShdw>
                </a:effectLst>
                <a:latin typeface="Arial Nova" panose="020B0504020202020204" pitchFamily="34" charset="0"/>
              </a:rPr>
              <a:t>Built Collective Homeownership Data System</a:t>
            </a:r>
          </a:p>
        </p:txBody>
      </p:sp>
      <p:sp>
        <p:nvSpPr>
          <p:cNvPr id="2051" name="TextBox 2050">
            <a:extLst>
              <a:ext uri="{FF2B5EF4-FFF2-40B4-BE49-F238E27FC236}">
                <a16:creationId xmlns:a16="http://schemas.microsoft.com/office/drawing/2014/main" id="{B4512EC6-C8EC-8776-5332-B1F7C234E5EF}"/>
              </a:ext>
            </a:extLst>
          </p:cNvPr>
          <p:cNvSpPr txBox="1"/>
          <p:nvPr/>
        </p:nvSpPr>
        <p:spPr>
          <a:xfrm>
            <a:off x="4166839" y="2142559"/>
            <a:ext cx="3895412" cy="307777"/>
          </a:xfrm>
          <a:prstGeom prst="rect">
            <a:avLst/>
          </a:prstGeom>
          <a:noFill/>
        </p:spPr>
        <p:txBody>
          <a:bodyPr wrap="square">
            <a:spAutoFit/>
          </a:bodyPr>
          <a:lstStyle/>
          <a:p>
            <a:pPr algn="ctr"/>
            <a:r>
              <a:rPr lang="en-US" sz="1400" i="1" dirty="0">
                <a:solidFill>
                  <a:srgbClr val="E65C28"/>
                </a:solidFill>
                <a:latin typeface="Arial Nova" panose="020B0504020202020204" pitchFamily="34" charset="0"/>
              </a:rPr>
              <a:t>We build systems, communities &amp; homes</a:t>
            </a:r>
          </a:p>
        </p:txBody>
      </p:sp>
      <p:sp>
        <p:nvSpPr>
          <p:cNvPr id="2052" name="TextBox 2051">
            <a:extLst>
              <a:ext uri="{FF2B5EF4-FFF2-40B4-BE49-F238E27FC236}">
                <a16:creationId xmlns:a16="http://schemas.microsoft.com/office/drawing/2014/main" id="{24BE0122-0733-530C-1EB2-AA77D14B43B6}"/>
              </a:ext>
            </a:extLst>
          </p:cNvPr>
          <p:cNvSpPr txBox="1"/>
          <p:nvPr/>
        </p:nvSpPr>
        <p:spPr>
          <a:xfrm>
            <a:off x="8509997" y="6465080"/>
            <a:ext cx="3494614" cy="338554"/>
          </a:xfrm>
          <a:prstGeom prst="rect">
            <a:avLst/>
          </a:prstGeom>
          <a:noFill/>
        </p:spPr>
        <p:txBody>
          <a:bodyPr wrap="square">
            <a:spAutoFit/>
          </a:bodyPr>
          <a:lstStyle/>
          <a:p>
            <a:r>
              <a:rPr lang="en-US" sz="1600" b="1" dirty="0">
                <a:solidFill>
                  <a:schemeClr val="bg1"/>
                </a:solidFill>
                <a:effectLst>
                  <a:outerShdw blurRad="38100" dist="38100" dir="2700000" algn="tl">
                    <a:srgbClr val="000000">
                      <a:alpha val="43137"/>
                    </a:srgbClr>
                  </a:outerShdw>
                </a:effectLst>
                <a:latin typeface="Arial Nova" panose="020B0504020202020204" pitchFamily="34" charset="0"/>
              </a:rPr>
              <a:t>Invested $26 Million since 2022</a:t>
            </a:r>
          </a:p>
        </p:txBody>
      </p:sp>
    </p:spTree>
    <p:extLst>
      <p:ext uri="{BB962C8B-B14F-4D97-AF65-F5344CB8AC3E}">
        <p14:creationId xmlns:p14="http://schemas.microsoft.com/office/powerpoint/2010/main" val="58266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3C29C5-4915-49EB-9927-865236D71ACD}"/>
              </a:ext>
            </a:extLst>
          </p:cNvPr>
          <p:cNvSpPr txBox="1"/>
          <p:nvPr/>
        </p:nvSpPr>
        <p:spPr>
          <a:xfrm>
            <a:off x="1532620" y="305068"/>
            <a:ext cx="8889477" cy="6247864"/>
          </a:xfrm>
          <a:prstGeom prst="rect">
            <a:avLst/>
          </a:prstGeom>
          <a:noFill/>
        </p:spPr>
        <p:txBody>
          <a:bodyPr wrap="square" rtlCol="0">
            <a:spAutoFit/>
          </a:bodyPr>
          <a:lstStyle/>
          <a:p>
            <a:r>
              <a:rPr lang="en-US" sz="8000" i="1" dirty="0">
                <a:solidFill>
                  <a:schemeClr val="accent1">
                    <a:lumMod val="75000"/>
                  </a:schemeClr>
                </a:solidFill>
              </a:rPr>
              <a:t>advancing racial equity by providing a quality affordable home for every Milwaukeean</a:t>
            </a:r>
          </a:p>
        </p:txBody>
      </p:sp>
    </p:spTree>
    <p:extLst>
      <p:ext uri="{BB962C8B-B14F-4D97-AF65-F5344CB8AC3E}">
        <p14:creationId xmlns:p14="http://schemas.microsoft.com/office/powerpoint/2010/main" val="211936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FBD2C2-EB2C-42C6-8FCD-DD226E5C6B08}"/>
              </a:ext>
            </a:extLst>
          </p:cNvPr>
          <p:cNvSpPr/>
          <p:nvPr/>
        </p:nvSpPr>
        <p:spPr>
          <a:xfrm>
            <a:off x="0" y="0"/>
            <a:ext cx="3063711" cy="6858000"/>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6DC9346A-1287-40B3-9870-834DA7EC3029}"/>
              </a:ext>
            </a:extLst>
          </p:cNvPr>
          <p:cNvPicPr>
            <a:picLocks noChangeAspect="1"/>
          </p:cNvPicPr>
          <p:nvPr/>
        </p:nvPicPr>
        <p:blipFill rotWithShape="1">
          <a:blip r:embed="rId3"/>
          <a:srcRect l="22604" t="38013" r="4597" b="25333"/>
          <a:stretch/>
        </p:blipFill>
        <p:spPr>
          <a:xfrm>
            <a:off x="689193" y="1604151"/>
            <a:ext cx="1337936" cy="729757"/>
          </a:xfrm>
          <a:prstGeom prst="rect">
            <a:avLst/>
          </a:prstGeom>
        </p:spPr>
      </p:pic>
      <p:pic>
        <p:nvPicPr>
          <p:cNvPr id="68" name="Picture 67">
            <a:extLst>
              <a:ext uri="{FF2B5EF4-FFF2-40B4-BE49-F238E27FC236}">
                <a16:creationId xmlns:a16="http://schemas.microsoft.com/office/drawing/2014/main" id="{D471BF94-5CB8-4979-9C00-DB8B18CEED51}"/>
              </a:ext>
            </a:extLst>
          </p:cNvPr>
          <p:cNvPicPr>
            <a:picLocks noChangeAspect="1"/>
          </p:cNvPicPr>
          <p:nvPr/>
        </p:nvPicPr>
        <p:blipFill rotWithShape="1">
          <a:blip r:embed="rId4"/>
          <a:srcRect l="23037" t="38014" r="4885" b="26291"/>
          <a:stretch/>
        </p:blipFill>
        <p:spPr>
          <a:xfrm>
            <a:off x="634365" y="2475997"/>
            <a:ext cx="1392764" cy="747228"/>
          </a:xfrm>
          <a:prstGeom prst="rect">
            <a:avLst/>
          </a:prstGeom>
        </p:spPr>
      </p:pic>
      <p:sp>
        <p:nvSpPr>
          <p:cNvPr id="54" name="Rectangle: Rounded Corners 53">
            <a:extLst>
              <a:ext uri="{FF2B5EF4-FFF2-40B4-BE49-F238E27FC236}">
                <a16:creationId xmlns:a16="http://schemas.microsoft.com/office/drawing/2014/main" id="{ACF8934D-49F4-489E-863D-8CDD2698E102}"/>
              </a:ext>
            </a:extLst>
          </p:cNvPr>
          <p:cNvSpPr/>
          <p:nvPr/>
        </p:nvSpPr>
        <p:spPr>
          <a:xfrm>
            <a:off x="66032" y="1602388"/>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p>
        </p:txBody>
      </p:sp>
      <p:sp>
        <p:nvSpPr>
          <p:cNvPr id="11" name="TextBox 10">
            <a:extLst>
              <a:ext uri="{FF2B5EF4-FFF2-40B4-BE49-F238E27FC236}">
                <a16:creationId xmlns:a16="http://schemas.microsoft.com/office/drawing/2014/main" id="{818C8E95-E5CA-4CE8-84A6-52A6C99AAA47}"/>
              </a:ext>
            </a:extLst>
          </p:cNvPr>
          <p:cNvSpPr txBox="1"/>
          <p:nvPr/>
        </p:nvSpPr>
        <p:spPr>
          <a:xfrm>
            <a:off x="198999" y="1829648"/>
            <a:ext cx="490194" cy="276999"/>
          </a:xfrm>
          <a:prstGeom prst="rect">
            <a:avLst/>
          </a:prstGeom>
          <a:noFill/>
        </p:spPr>
        <p:txBody>
          <a:bodyPr wrap="square" rtlCol="0">
            <a:spAutoFit/>
          </a:bodyPr>
          <a:lstStyle/>
          <a:p>
            <a:r>
              <a:rPr lang="en-US" sz="1200" b="1" dirty="0">
                <a:solidFill>
                  <a:schemeClr val="bg1"/>
                </a:solidFill>
              </a:rPr>
              <a:t>Data</a:t>
            </a:r>
          </a:p>
        </p:txBody>
      </p:sp>
      <p:sp>
        <p:nvSpPr>
          <p:cNvPr id="57" name="Rectangle: Rounded Corners 56">
            <a:extLst>
              <a:ext uri="{FF2B5EF4-FFF2-40B4-BE49-F238E27FC236}">
                <a16:creationId xmlns:a16="http://schemas.microsoft.com/office/drawing/2014/main" id="{09C024C2-8409-47D5-BF67-EF1C8F421F68}"/>
              </a:ext>
            </a:extLst>
          </p:cNvPr>
          <p:cNvSpPr/>
          <p:nvPr/>
        </p:nvSpPr>
        <p:spPr>
          <a:xfrm>
            <a:off x="75503" y="2480487"/>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p>
        </p:txBody>
      </p:sp>
      <p:sp>
        <p:nvSpPr>
          <p:cNvPr id="62" name="TextBox 61">
            <a:extLst>
              <a:ext uri="{FF2B5EF4-FFF2-40B4-BE49-F238E27FC236}">
                <a16:creationId xmlns:a16="http://schemas.microsoft.com/office/drawing/2014/main" id="{09501E1E-5BFD-4120-8DF0-847F635EF2A6}"/>
              </a:ext>
            </a:extLst>
          </p:cNvPr>
          <p:cNvSpPr txBox="1"/>
          <p:nvPr/>
        </p:nvSpPr>
        <p:spPr>
          <a:xfrm>
            <a:off x="138811" y="2691769"/>
            <a:ext cx="731519" cy="276999"/>
          </a:xfrm>
          <a:prstGeom prst="rect">
            <a:avLst/>
          </a:prstGeom>
          <a:noFill/>
        </p:spPr>
        <p:txBody>
          <a:bodyPr wrap="square" rtlCol="0">
            <a:spAutoFit/>
          </a:bodyPr>
          <a:lstStyle/>
          <a:p>
            <a:r>
              <a:rPr lang="en-US" sz="1200" b="1" dirty="0">
                <a:solidFill>
                  <a:schemeClr val="bg1"/>
                </a:solidFill>
              </a:rPr>
              <a:t>Engage</a:t>
            </a:r>
          </a:p>
        </p:txBody>
      </p:sp>
      <p:sp>
        <p:nvSpPr>
          <p:cNvPr id="17" name="Oval 16">
            <a:extLst>
              <a:ext uri="{FF2B5EF4-FFF2-40B4-BE49-F238E27FC236}">
                <a16:creationId xmlns:a16="http://schemas.microsoft.com/office/drawing/2014/main" id="{FD666A83-ECA2-44DA-8C0A-DF4421D22344}"/>
              </a:ext>
            </a:extLst>
          </p:cNvPr>
          <p:cNvSpPr/>
          <p:nvPr/>
        </p:nvSpPr>
        <p:spPr>
          <a:xfrm>
            <a:off x="2365944" y="1881071"/>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46C1160C-3C09-4A0F-A7D8-52F4FFD1D175}"/>
              </a:ext>
            </a:extLst>
          </p:cNvPr>
          <p:cNvSpPr/>
          <p:nvPr/>
        </p:nvSpPr>
        <p:spPr>
          <a:xfrm>
            <a:off x="2365944" y="2734982"/>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B3B82A1F-253C-4400-A9ED-03B644B31A89}"/>
              </a:ext>
            </a:extLst>
          </p:cNvPr>
          <p:cNvSpPr/>
          <p:nvPr/>
        </p:nvSpPr>
        <p:spPr>
          <a:xfrm>
            <a:off x="2369489" y="3651545"/>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708DD2F7-4617-4603-AB6A-4EB12015CD6C}"/>
              </a:ext>
            </a:extLst>
          </p:cNvPr>
          <p:cNvSpPr/>
          <p:nvPr/>
        </p:nvSpPr>
        <p:spPr>
          <a:xfrm>
            <a:off x="2364727" y="4505456"/>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B92F5F81-68B6-43AE-833E-D3AAE80702A8}"/>
              </a:ext>
            </a:extLst>
          </p:cNvPr>
          <p:cNvSpPr/>
          <p:nvPr/>
        </p:nvSpPr>
        <p:spPr>
          <a:xfrm>
            <a:off x="2359391" y="5390693"/>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8AB2428F-B6BD-45DB-875D-E50E57C6410F}"/>
              </a:ext>
            </a:extLst>
          </p:cNvPr>
          <p:cNvSpPr/>
          <p:nvPr/>
        </p:nvSpPr>
        <p:spPr>
          <a:xfrm>
            <a:off x="2355911" y="6275930"/>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Connector 79">
            <a:extLst>
              <a:ext uri="{FF2B5EF4-FFF2-40B4-BE49-F238E27FC236}">
                <a16:creationId xmlns:a16="http://schemas.microsoft.com/office/drawing/2014/main" id="{F96021FD-F6B5-45F6-A674-F6192F347D94}"/>
              </a:ext>
            </a:extLst>
          </p:cNvPr>
          <p:cNvCxnSpPr>
            <a:cxnSpLocks/>
            <a:stCxn id="55" idx="4"/>
            <a:endCxn id="17" idx="0"/>
          </p:cNvCxnSpPr>
          <p:nvPr/>
        </p:nvCxnSpPr>
        <p:spPr>
          <a:xfrm>
            <a:off x="2445649" y="1186928"/>
            <a:ext cx="10033" cy="694143"/>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DB5409F-065B-4B07-96EC-816E1DEE9182}"/>
              </a:ext>
            </a:extLst>
          </p:cNvPr>
          <p:cNvCxnSpPr>
            <a:cxnSpLocks/>
            <a:endCxn id="75" idx="0"/>
          </p:cNvCxnSpPr>
          <p:nvPr/>
        </p:nvCxnSpPr>
        <p:spPr>
          <a:xfrm>
            <a:off x="2453839" y="2055223"/>
            <a:ext cx="1843" cy="679759"/>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605C59-1A23-48BC-A322-72153A0EAEC2}"/>
              </a:ext>
            </a:extLst>
          </p:cNvPr>
          <p:cNvCxnSpPr>
            <a:cxnSpLocks/>
          </p:cNvCxnSpPr>
          <p:nvPr/>
        </p:nvCxnSpPr>
        <p:spPr>
          <a:xfrm>
            <a:off x="2454377" y="2909134"/>
            <a:ext cx="1843" cy="742411"/>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4D03E10-D4CE-4C25-9EF8-F7718B41B3EC}"/>
              </a:ext>
            </a:extLst>
          </p:cNvPr>
          <p:cNvCxnSpPr>
            <a:cxnSpLocks/>
          </p:cNvCxnSpPr>
          <p:nvPr/>
        </p:nvCxnSpPr>
        <p:spPr>
          <a:xfrm>
            <a:off x="2453839" y="3825697"/>
            <a:ext cx="0" cy="679759"/>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7EB8F77-E6CE-4C8E-810B-4B6FAF064D3B}"/>
              </a:ext>
            </a:extLst>
          </p:cNvPr>
          <p:cNvCxnSpPr>
            <a:cxnSpLocks/>
            <a:endCxn id="78" idx="0"/>
          </p:cNvCxnSpPr>
          <p:nvPr/>
        </p:nvCxnSpPr>
        <p:spPr>
          <a:xfrm flipH="1">
            <a:off x="2449129" y="4679608"/>
            <a:ext cx="3480" cy="711085"/>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ECFB586-61D0-40BB-8C92-B94EADE83B96}"/>
              </a:ext>
            </a:extLst>
          </p:cNvPr>
          <p:cNvCxnSpPr>
            <a:cxnSpLocks/>
          </p:cNvCxnSpPr>
          <p:nvPr/>
        </p:nvCxnSpPr>
        <p:spPr>
          <a:xfrm flipH="1">
            <a:off x="2445649" y="5564845"/>
            <a:ext cx="3480" cy="711085"/>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2758447C-F7E9-4CFA-9C50-35B2B23A567C}"/>
              </a:ext>
            </a:extLst>
          </p:cNvPr>
          <p:cNvPicPr>
            <a:picLocks noChangeAspect="1"/>
          </p:cNvPicPr>
          <p:nvPr/>
        </p:nvPicPr>
        <p:blipFill rotWithShape="1">
          <a:blip r:embed="rId5"/>
          <a:srcRect l="22112" t="38399" r="1407" b="25706"/>
          <a:stretch/>
        </p:blipFill>
        <p:spPr>
          <a:xfrm>
            <a:off x="632207" y="724533"/>
            <a:ext cx="1407118" cy="732142"/>
          </a:xfrm>
          <a:prstGeom prst="rect">
            <a:avLst/>
          </a:prstGeom>
        </p:spPr>
      </p:pic>
      <p:sp>
        <p:nvSpPr>
          <p:cNvPr id="52" name="Rectangle: Rounded Corners 51">
            <a:extLst>
              <a:ext uri="{FF2B5EF4-FFF2-40B4-BE49-F238E27FC236}">
                <a16:creationId xmlns:a16="http://schemas.microsoft.com/office/drawing/2014/main" id="{2A3E936C-A5C6-4343-92E9-F39E95C0A9CB}"/>
              </a:ext>
            </a:extLst>
          </p:cNvPr>
          <p:cNvSpPr/>
          <p:nvPr/>
        </p:nvSpPr>
        <p:spPr>
          <a:xfrm>
            <a:off x="75503" y="724533"/>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p>
        </p:txBody>
      </p:sp>
      <p:sp>
        <p:nvSpPr>
          <p:cNvPr id="53" name="TextBox 52">
            <a:extLst>
              <a:ext uri="{FF2B5EF4-FFF2-40B4-BE49-F238E27FC236}">
                <a16:creationId xmlns:a16="http://schemas.microsoft.com/office/drawing/2014/main" id="{FD9C9149-A4CC-4F6E-B5F4-917562BA51B7}"/>
              </a:ext>
            </a:extLst>
          </p:cNvPr>
          <p:cNvSpPr txBox="1"/>
          <p:nvPr/>
        </p:nvSpPr>
        <p:spPr>
          <a:xfrm>
            <a:off x="162752" y="964314"/>
            <a:ext cx="683635" cy="276999"/>
          </a:xfrm>
          <a:prstGeom prst="rect">
            <a:avLst/>
          </a:prstGeom>
          <a:noFill/>
        </p:spPr>
        <p:txBody>
          <a:bodyPr wrap="square" rtlCol="0">
            <a:spAutoFit/>
          </a:bodyPr>
          <a:lstStyle/>
          <a:p>
            <a:r>
              <a:rPr lang="en-US" sz="1200" b="1" dirty="0">
                <a:solidFill>
                  <a:schemeClr val="bg1"/>
                </a:solidFill>
              </a:rPr>
              <a:t>Vision</a:t>
            </a:r>
          </a:p>
        </p:txBody>
      </p:sp>
      <p:sp>
        <p:nvSpPr>
          <p:cNvPr id="55" name="Oval 54">
            <a:extLst>
              <a:ext uri="{FF2B5EF4-FFF2-40B4-BE49-F238E27FC236}">
                <a16:creationId xmlns:a16="http://schemas.microsoft.com/office/drawing/2014/main" id="{F68C86B4-1CB7-4C64-BCB4-A4EADD6777D5}"/>
              </a:ext>
            </a:extLst>
          </p:cNvPr>
          <p:cNvSpPr/>
          <p:nvPr/>
        </p:nvSpPr>
        <p:spPr>
          <a:xfrm>
            <a:off x="2355911" y="1012776"/>
            <a:ext cx="179476" cy="1741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E4CDB49-F9BF-4974-A52F-5D001F3FC2AB}"/>
              </a:ext>
            </a:extLst>
          </p:cNvPr>
          <p:cNvSpPr txBox="1"/>
          <p:nvPr/>
        </p:nvSpPr>
        <p:spPr>
          <a:xfrm>
            <a:off x="66032" y="92486"/>
            <a:ext cx="2403750" cy="646331"/>
          </a:xfrm>
          <a:prstGeom prst="rect">
            <a:avLst/>
          </a:prstGeom>
          <a:noFill/>
        </p:spPr>
        <p:txBody>
          <a:bodyPr wrap="square" rtlCol="0">
            <a:spAutoFit/>
          </a:bodyPr>
          <a:lstStyle/>
          <a:p>
            <a:r>
              <a:rPr lang="en-US" dirty="0">
                <a:solidFill>
                  <a:schemeClr val="bg1">
                    <a:lumMod val="95000"/>
                  </a:schemeClr>
                </a:solidFill>
              </a:rPr>
              <a:t>GARE Racial Equity Policy Process</a:t>
            </a:r>
          </a:p>
        </p:txBody>
      </p:sp>
      <p:sp>
        <p:nvSpPr>
          <p:cNvPr id="6" name="TextBox 5">
            <a:extLst>
              <a:ext uri="{FF2B5EF4-FFF2-40B4-BE49-F238E27FC236}">
                <a16:creationId xmlns:a16="http://schemas.microsoft.com/office/drawing/2014/main" id="{75050414-B7DF-4EB2-837D-C898948446B0}"/>
              </a:ext>
            </a:extLst>
          </p:cNvPr>
          <p:cNvSpPr txBox="1"/>
          <p:nvPr/>
        </p:nvSpPr>
        <p:spPr>
          <a:xfrm rot="21068585">
            <a:off x="12429998" y="4417332"/>
            <a:ext cx="1400175" cy="646331"/>
          </a:xfrm>
          <a:prstGeom prst="rect">
            <a:avLst/>
          </a:prstGeom>
          <a:noFill/>
        </p:spPr>
        <p:txBody>
          <a:bodyPr wrap="square" rtlCol="0">
            <a:spAutoFit/>
          </a:bodyPr>
          <a:lstStyle/>
          <a:p>
            <a:r>
              <a:rPr lang="en-US" b="1" dirty="0">
                <a:solidFill>
                  <a:schemeClr val="bg1"/>
                </a:solidFill>
              </a:rPr>
              <a:t>You are </a:t>
            </a:r>
          </a:p>
          <a:p>
            <a:r>
              <a:rPr lang="en-US" b="1" dirty="0">
                <a:solidFill>
                  <a:schemeClr val="bg1"/>
                </a:solidFill>
              </a:rPr>
              <a:t>here!</a:t>
            </a:r>
          </a:p>
        </p:txBody>
      </p:sp>
      <p:grpSp>
        <p:nvGrpSpPr>
          <p:cNvPr id="27" name="Group 26">
            <a:extLst>
              <a:ext uri="{FF2B5EF4-FFF2-40B4-BE49-F238E27FC236}">
                <a16:creationId xmlns:a16="http://schemas.microsoft.com/office/drawing/2014/main" id="{D0F6EB02-F620-4E71-A25C-E0BF4EB7AA96}"/>
              </a:ext>
            </a:extLst>
          </p:cNvPr>
          <p:cNvGrpSpPr/>
          <p:nvPr/>
        </p:nvGrpSpPr>
        <p:grpSpPr>
          <a:xfrm>
            <a:off x="74975" y="3350030"/>
            <a:ext cx="2044238" cy="3435813"/>
            <a:chOff x="74975" y="3350030"/>
            <a:chExt cx="2044238" cy="3435813"/>
          </a:xfrm>
        </p:grpSpPr>
        <p:sp>
          <p:nvSpPr>
            <p:cNvPr id="69" name="Rectangle: Rounded Corners 68">
              <a:extLst>
                <a:ext uri="{FF2B5EF4-FFF2-40B4-BE49-F238E27FC236}">
                  <a16:creationId xmlns:a16="http://schemas.microsoft.com/office/drawing/2014/main" id="{72A03C4F-3F0E-474B-8EE6-EA06F4073F12}"/>
                </a:ext>
              </a:extLst>
            </p:cNvPr>
            <p:cNvSpPr/>
            <p:nvPr/>
          </p:nvSpPr>
          <p:spPr>
            <a:xfrm>
              <a:off x="634365" y="4262748"/>
              <a:ext cx="1404960" cy="73152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A520254-057D-4919-8153-9D5CA85462BC}"/>
                </a:ext>
              </a:extLst>
            </p:cNvPr>
            <p:cNvSpPr txBox="1"/>
            <p:nvPr/>
          </p:nvSpPr>
          <p:spPr>
            <a:xfrm>
              <a:off x="882526" y="4297493"/>
              <a:ext cx="1156799" cy="646331"/>
            </a:xfrm>
            <a:prstGeom prst="rect">
              <a:avLst/>
            </a:prstGeom>
            <a:noFill/>
          </p:spPr>
          <p:txBody>
            <a:bodyPr wrap="square" rtlCol="0">
              <a:spAutoFit/>
            </a:bodyPr>
            <a:lstStyle/>
            <a:p>
              <a:r>
                <a:rPr lang="en-US" dirty="0">
                  <a:solidFill>
                    <a:schemeClr val="accent1">
                      <a:lumMod val="75000"/>
                    </a:schemeClr>
                  </a:solidFill>
                </a:rPr>
                <a:t>Detailed Plans</a:t>
              </a:r>
            </a:p>
          </p:txBody>
        </p:sp>
        <p:sp>
          <p:nvSpPr>
            <p:cNvPr id="71" name="Rectangle: Rounded Corners 70">
              <a:extLst>
                <a:ext uri="{FF2B5EF4-FFF2-40B4-BE49-F238E27FC236}">
                  <a16:creationId xmlns:a16="http://schemas.microsoft.com/office/drawing/2014/main" id="{9E6C04D4-83F1-41A4-B0A2-16DAA634668D}"/>
                </a:ext>
              </a:extLst>
            </p:cNvPr>
            <p:cNvSpPr/>
            <p:nvPr/>
          </p:nvSpPr>
          <p:spPr>
            <a:xfrm>
              <a:off x="622169" y="5158502"/>
              <a:ext cx="1404960" cy="73152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A3ED02FF-C0FC-4F47-BB5C-59F8C7CAB630}"/>
                </a:ext>
              </a:extLst>
            </p:cNvPr>
            <p:cNvSpPr txBox="1"/>
            <p:nvPr/>
          </p:nvSpPr>
          <p:spPr>
            <a:xfrm>
              <a:off x="830783" y="5253849"/>
              <a:ext cx="1288430" cy="523220"/>
            </a:xfrm>
            <a:prstGeom prst="rect">
              <a:avLst/>
            </a:prstGeom>
            <a:noFill/>
          </p:spPr>
          <p:txBody>
            <a:bodyPr wrap="square" rtlCol="0">
              <a:spAutoFit/>
            </a:bodyPr>
            <a:lstStyle/>
            <a:p>
              <a:r>
                <a:rPr lang="en-US" sz="1400" dirty="0">
                  <a:solidFill>
                    <a:schemeClr val="accent1">
                      <a:lumMod val="75000"/>
                    </a:schemeClr>
                  </a:solidFill>
                </a:rPr>
                <a:t>Monitor &amp; Communicate</a:t>
              </a:r>
            </a:p>
          </p:txBody>
        </p:sp>
        <p:sp>
          <p:nvSpPr>
            <p:cNvPr id="73" name="Rectangle: Rounded Corners 72">
              <a:extLst>
                <a:ext uri="{FF2B5EF4-FFF2-40B4-BE49-F238E27FC236}">
                  <a16:creationId xmlns:a16="http://schemas.microsoft.com/office/drawing/2014/main" id="{7D7F2503-7B43-4292-9FD7-7AD2BF64190E}"/>
                </a:ext>
              </a:extLst>
            </p:cNvPr>
            <p:cNvSpPr/>
            <p:nvPr/>
          </p:nvSpPr>
          <p:spPr>
            <a:xfrm>
              <a:off x="622169" y="6054323"/>
              <a:ext cx="1404960" cy="73152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4111EE89-A46F-4C15-9F43-EA46E2B3662C}"/>
                </a:ext>
              </a:extLst>
            </p:cNvPr>
            <p:cNvSpPr txBox="1"/>
            <p:nvPr/>
          </p:nvSpPr>
          <p:spPr>
            <a:xfrm>
              <a:off x="850792" y="6187583"/>
              <a:ext cx="1156799" cy="461665"/>
            </a:xfrm>
            <a:prstGeom prst="rect">
              <a:avLst/>
            </a:prstGeom>
            <a:noFill/>
          </p:spPr>
          <p:txBody>
            <a:bodyPr wrap="square" rtlCol="0">
              <a:spAutoFit/>
            </a:bodyPr>
            <a:lstStyle/>
            <a:p>
              <a:r>
                <a:rPr lang="en-US" sz="1200" dirty="0">
                  <a:solidFill>
                    <a:schemeClr val="accent1">
                      <a:lumMod val="75000"/>
                    </a:schemeClr>
                  </a:solidFill>
                </a:rPr>
                <a:t>Continuous Improvement</a:t>
              </a:r>
            </a:p>
          </p:txBody>
        </p:sp>
        <p:sp>
          <p:nvSpPr>
            <p:cNvPr id="59" name="Rectangle: Rounded Corners 58">
              <a:extLst>
                <a:ext uri="{FF2B5EF4-FFF2-40B4-BE49-F238E27FC236}">
                  <a16:creationId xmlns:a16="http://schemas.microsoft.com/office/drawing/2014/main" id="{104F8D70-3FA1-46F2-BDE4-0B9E60C21FF4}"/>
                </a:ext>
              </a:extLst>
            </p:cNvPr>
            <p:cNvSpPr/>
            <p:nvPr/>
          </p:nvSpPr>
          <p:spPr>
            <a:xfrm>
              <a:off x="75503" y="4257902"/>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p>
          </p:txBody>
        </p:sp>
        <p:sp>
          <p:nvSpPr>
            <p:cNvPr id="64" name="TextBox 63">
              <a:extLst>
                <a:ext uri="{FF2B5EF4-FFF2-40B4-BE49-F238E27FC236}">
                  <a16:creationId xmlns:a16="http://schemas.microsoft.com/office/drawing/2014/main" id="{AC9529B5-02FC-48E8-937B-B481367EC165}"/>
                </a:ext>
              </a:extLst>
            </p:cNvPr>
            <p:cNvSpPr txBox="1"/>
            <p:nvPr/>
          </p:nvSpPr>
          <p:spPr>
            <a:xfrm>
              <a:off x="138811" y="4404438"/>
              <a:ext cx="658741" cy="461665"/>
            </a:xfrm>
            <a:prstGeom prst="rect">
              <a:avLst/>
            </a:prstGeom>
            <a:noFill/>
          </p:spPr>
          <p:txBody>
            <a:bodyPr wrap="square" rtlCol="0">
              <a:spAutoFit/>
            </a:bodyPr>
            <a:lstStyle/>
            <a:p>
              <a:r>
                <a:rPr lang="en-US" sz="1200" b="1" dirty="0" err="1">
                  <a:solidFill>
                    <a:schemeClr val="bg1"/>
                  </a:solidFill>
                </a:rPr>
                <a:t>Imple</a:t>
              </a:r>
              <a:r>
                <a:rPr lang="en-US" sz="1200" b="1" dirty="0">
                  <a:solidFill>
                    <a:schemeClr val="bg1"/>
                  </a:solidFill>
                </a:rPr>
                <a:t>-</a:t>
              </a:r>
            </a:p>
            <a:p>
              <a:r>
                <a:rPr lang="en-US" sz="1200" b="1" dirty="0" err="1">
                  <a:solidFill>
                    <a:schemeClr val="bg1"/>
                  </a:solidFill>
                </a:rPr>
                <a:t>ment</a:t>
              </a:r>
              <a:endParaRPr lang="en-US" sz="1200" b="1" dirty="0">
                <a:solidFill>
                  <a:schemeClr val="bg1"/>
                </a:solidFill>
              </a:endParaRPr>
            </a:p>
          </p:txBody>
        </p:sp>
        <p:sp>
          <p:nvSpPr>
            <p:cNvPr id="60" name="Rectangle: Rounded Corners 59">
              <a:extLst>
                <a:ext uri="{FF2B5EF4-FFF2-40B4-BE49-F238E27FC236}">
                  <a16:creationId xmlns:a16="http://schemas.microsoft.com/office/drawing/2014/main" id="{DE7F9215-4D7D-4BF9-B358-70E7B3248ECA}"/>
                </a:ext>
              </a:extLst>
            </p:cNvPr>
            <p:cNvSpPr/>
            <p:nvPr/>
          </p:nvSpPr>
          <p:spPr>
            <a:xfrm>
              <a:off x="75503" y="5146894"/>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p>
          </p:txBody>
        </p:sp>
        <p:sp>
          <p:nvSpPr>
            <p:cNvPr id="65" name="TextBox 64">
              <a:extLst>
                <a:ext uri="{FF2B5EF4-FFF2-40B4-BE49-F238E27FC236}">
                  <a16:creationId xmlns:a16="http://schemas.microsoft.com/office/drawing/2014/main" id="{6D43DB97-C31D-47E1-981C-DFBC9F216B72}"/>
                </a:ext>
              </a:extLst>
            </p:cNvPr>
            <p:cNvSpPr txBox="1"/>
            <p:nvPr/>
          </p:nvSpPr>
          <p:spPr>
            <a:xfrm>
              <a:off x="75503" y="5281821"/>
              <a:ext cx="841532" cy="461665"/>
            </a:xfrm>
            <a:prstGeom prst="rect">
              <a:avLst/>
            </a:prstGeom>
            <a:noFill/>
          </p:spPr>
          <p:txBody>
            <a:bodyPr wrap="square" rtlCol="0">
              <a:spAutoFit/>
            </a:bodyPr>
            <a:lstStyle/>
            <a:p>
              <a:r>
                <a:rPr lang="en-US" sz="1200" b="1" dirty="0">
                  <a:solidFill>
                    <a:schemeClr val="bg1"/>
                  </a:solidFill>
                </a:rPr>
                <a:t>Account-</a:t>
              </a:r>
            </a:p>
            <a:p>
              <a:r>
                <a:rPr lang="en-US" sz="1200" b="1" dirty="0">
                  <a:solidFill>
                    <a:schemeClr val="bg1"/>
                  </a:solidFill>
                </a:rPr>
                <a:t>ability</a:t>
              </a:r>
            </a:p>
          </p:txBody>
        </p:sp>
        <p:sp>
          <p:nvSpPr>
            <p:cNvPr id="61" name="Rectangle: Rounded Corners 60">
              <a:extLst>
                <a:ext uri="{FF2B5EF4-FFF2-40B4-BE49-F238E27FC236}">
                  <a16:creationId xmlns:a16="http://schemas.microsoft.com/office/drawing/2014/main" id="{EBA2AAB2-722E-4B4C-9A9E-68C0193B45C5}"/>
                </a:ext>
              </a:extLst>
            </p:cNvPr>
            <p:cNvSpPr/>
            <p:nvPr/>
          </p:nvSpPr>
          <p:spPr>
            <a:xfrm>
              <a:off x="75503" y="6042853"/>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p>
          </p:txBody>
        </p:sp>
        <p:sp>
          <p:nvSpPr>
            <p:cNvPr id="66" name="TextBox 65">
              <a:extLst>
                <a:ext uri="{FF2B5EF4-FFF2-40B4-BE49-F238E27FC236}">
                  <a16:creationId xmlns:a16="http://schemas.microsoft.com/office/drawing/2014/main" id="{F5111BEA-C322-4ED1-B518-8FD0F5D5DA36}"/>
                </a:ext>
              </a:extLst>
            </p:cNvPr>
            <p:cNvSpPr txBox="1"/>
            <p:nvPr/>
          </p:nvSpPr>
          <p:spPr>
            <a:xfrm>
              <a:off x="74975" y="6288776"/>
              <a:ext cx="841532" cy="276999"/>
            </a:xfrm>
            <a:prstGeom prst="rect">
              <a:avLst/>
            </a:prstGeom>
            <a:noFill/>
          </p:spPr>
          <p:txBody>
            <a:bodyPr wrap="square" rtlCol="0">
              <a:spAutoFit/>
            </a:bodyPr>
            <a:lstStyle/>
            <a:p>
              <a:r>
                <a:rPr lang="en-US" sz="1200" b="1" dirty="0">
                  <a:solidFill>
                    <a:schemeClr val="bg1"/>
                  </a:solidFill>
                </a:rPr>
                <a:t>Update</a:t>
              </a:r>
            </a:p>
          </p:txBody>
        </p:sp>
        <p:pic>
          <p:nvPicPr>
            <p:cNvPr id="7" name="Picture 6" descr="Graphical user interface, application, PowerPoint&#10;&#10;Description automatically generated">
              <a:extLst>
                <a:ext uri="{FF2B5EF4-FFF2-40B4-BE49-F238E27FC236}">
                  <a16:creationId xmlns:a16="http://schemas.microsoft.com/office/drawing/2014/main" id="{D84FFBFD-ACB3-4814-B9FC-6F138A1DCB7B}"/>
                </a:ext>
              </a:extLst>
            </p:cNvPr>
            <p:cNvPicPr>
              <a:picLocks noChangeAspect="1"/>
            </p:cNvPicPr>
            <p:nvPr/>
          </p:nvPicPr>
          <p:blipFill rotWithShape="1">
            <a:blip r:embed="rId6"/>
            <a:srcRect l="22575" t="30631" r="5104" b="21081"/>
            <a:stretch/>
          </p:blipFill>
          <p:spPr>
            <a:xfrm>
              <a:off x="655852" y="3350030"/>
              <a:ext cx="1369367" cy="742895"/>
            </a:xfrm>
            <a:prstGeom prst="rect">
              <a:avLst/>
            </a:prstGeom>
          </p:spPr>
        </p:pic>
        <p:sp>
          <p:nvSpPr>
            <p:cNvPr id="58" name="Rectangle: Rounded Corners 57">
              <a:extLst>
                <a:ext uri="{FF2B5EF4-FFF2-40B4-BE49-F238E27FC236}">
                  <a16:creationId xmlns:a16="http://schemas.microsoft.com/office/drawing/2014/main" id="{064CF943-F504-465A-A565-D6C0FE4559CC}"/>
                </a:ext>
              </a:extLst>
            </p:cNvPr>
            <p:cNvSpPr/>
            <p:nvPr/>
          </p:nvSpPr>
          <p:spPr>
            <a:xfrm>
              <a:off x="75503" y="3354889"/>
              <a:ext cx="731520" cy="731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i="1" dirty="0"/>
            </a:p>
          </p:txBody>
        </p:sp>
        <p:sp>
          <p:nvSpPr>
            <p:cNvPr id="63" name="TextBox 62">
              <a:extLst>
                <a:ext uri="{FF2B5EF4-FFF2-40B4-BE49-F238E27FC236}">
                  <a16:creationId xmlns:a16="http://schemas.microsoft.com/office/drawing/2014/main" id="{39AD42AB-0966-471E-8061-055EA65F4D3C}"/>
                </a:ext>
              </a:extLst>
            </p:cNvPr>
            <p:cNvSpPr txBox="1"/>
            <p:nvPr/>
          </p:nvSpPr>
          <p:spPr>
            <a:xfrm>
              <a:off x="75504" y="3582149"/>
              <a:ext cx="731519" cy="276999"/>
            </a:xfrm>
            <a:prstGeom prst="rect">
              <a:avLst/>
            </a:prstGeom>
            <a:noFill/>
          </p:spPr>
          <p:txBody>
            <a:bodyPr wrap="square" rtlCol="0">
              <a:spAutoFit/>
            </a:bodyPr>
            <a:lstStyle/>
            <a:p>
              <a:r>
                <a:rPr lang="en-US" sz="1200" b="1" dirty="0">
                  <a:solidFill>
                    <a:schemeClr val="bg1"/>
                  </a:solidFill>
                </a:rPr>
                <a:t>Strategy</a:t>
              </a:r>
            </a:p>
          </p:txBody>
        </p:sp>
      </p:grpSp>
      <p:graphicFrame>
        <p:nvGraphicFramePr>
          <p:cNvPr id="25" name="Diagram 24">
            <a:extLst>
              <a:ext uri="{FF2B5EF4-FFF2-40B4-BE49-F238E27FC236}">
                <a16:creationId xmlns:a16="http://schemas.microsoft.com/office/drawing/2014/main" id="{1C4189E6-106C-4AC8-BEFD-12B00853D00A}"/>
              </a:ext>
            </a:extLst>
          </p:cNvPr>
          <p:cNvGraphicFramePr/>
          <p:nvPr/>
        </p:nvGraphicFramePr>
        <p:xfrm>
          <a:off x="3601301" y="1288101"/>
          <a:ext cx="7720369" cy="51303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6" name="TextBox 25">
            <a:extLst>
              <a:ext uri="{FF2B5EF4-FFF2-40B4-BE49-F238E27FC236}">
                <a16:creationId xmlns:a16="http://schemas.microsoft.com/office/drawing/2014/main" id="{41F37E9E-7884-4D87-AC4A-FC9F9D100529}"/>
              </a:ext>
            </a:extLst>
          </p:cNvPr>
          <p:cNvSpPr txBox="1"/>
          <p:nvPr/>
        </p:nvSpPr>
        <p:spPr>
          <a:xfrm>
            <a:off x="9004806" y="2149242"/>
            <a:ext cx="2693474" cy="369332"/>
          </a:xfrm>
          <a:prstGeom prst="rect">
            <a:avLst/>
          </a:prstGeom>
          <a:noFill/>
        </p:spPr>
        <p:txBody>
          <a:bodyPr wrap="square" rtlCol="0">
            <a:spAutoFit/>
          </a:bodyPr>
          <a:lstStyle/>
          <a:p>
            <a:pPr marL="346075" indent="-346075">
              <a:tabLst>
                <a:tab pos="346075" algn="l"/>
              </a:tabLst>
            </a:pPr>
            <a:r>
              <a:rPr lang="en-US" dirty="0"/>
              <a:t>1. 	Set Racial Equity </a:t>
            </a:r>
            <a:r>
              <a:rPr lang="en-US" b="1" dirty="0"/>
              <a:t>Vision</a:t>
            </a:r>
          </a:p>
        </p:txBody>
      </p:sp>
      <p:sp>
        <p:nvSpPr>
          <p:cNvPr id="108" name="TextBox 107">
            <a:extLst>
              <a:ext uri="{FF2B5EF4-FFF2-40B4-BE49-F238E27FC236}">
                <a16:creationId xmlns:a16="http://schemas.microsoft.com/office/drawing/2014/main" id="{DC9E5A53-751C-4243-B143-36AF097F787B}"/>
              </a:ext>
            </a:extLst>
          </p:cNvPr>
          <p:cNvSpPr txBox="1"/>
          <p:nvPr/>
        </p:nvSpPr>
        <p:spPr>
          <a:xfrm>
            <a:off x="3260862" y="3420329"/>
            <a:ext cx="2947939" cy="1200329"/>
          </a:xfrm>
          <a:prstGeom prst="rect">
            <a:avLst/>
          </a:prstGeom>
          <a:noFill/>
        </p:spPr>
        <p:txBody>
          <a:bodyPr wrap="square" rtlCol="0">
            <a:spAutoFit/>
          </a:bodyPr>
          <a:lstStyle/>
          <a:p>
            <a:pPr marL="346075" indent="-346075">
              <a:tabLst>
                <a:tab pos="346075" algn="l"/>
              </a:tabLst>
            </a:pPr>
            <a:r>
              <a:rPr lang="en-US" dirty="0"/>
              <a:t>2. 	Collect &amp; Analyze </a:t>
            </a:r>
            <a:r>
              <a:rPr lang="en-US" b="1" dirty="0"/>
              <a:t>Data</a:t>
            </a:r>
          </a:p>
          <a:p>
            <a:pPr marL="346075" indent="-346075">
              <a:tabLst>
                <a:tab pos="346075" algn="l"/>
              </a:tabLst>
            </a:pPr>
            <a:r>
              <a:rPr lang="en-US" dirty="0"/>
              <a:t>3. 	</a:t>
            </a:r>
            <a:r>
              <a:rPr lang="en-US" b="1" dirty="0"/>
              <a:t>Engage</a:t>
            </a:r>
            <a:r>
              <a:rPr lang="en-US" dirty="0"/>
              <a:t> Allies </a:t>
            </a:r>
          </a:p>
          <a:p>
            <a:pPr marL="346075" indent="-346075">
              <a:tabLst>
                <a:tab pos="346075" algn="l"/>
              </a:tabLst>
            </a:pPr>
            <a:r>
              <a:rPr lang="en-US" dirty="0"/>
              <a:t>4. 	Develop Equitable </a:t>
            </a:r>
            <a:r>
              <a:rPr lang="en-US" b="1" dirty="0"/>
              <a:t>Strategy</a:t>
            </a:r>
          </a:p>
        </p:txBody>
      </p:sp>
      <p:sp>
        <p:nvSpPr>
          <p:cNvPr id="110" name="TextBox 109">
            <a:extLst>
              <a:ext uri="{FF2B5EF4-FFF2-40B4-BE49-F238E27FC236}">
                <a16:creationId xmlns:a16="http://schemas.microsoft.com/office/drawing/2014/main" id="{E44A92E6-DB83-4A47-9A96-CA65AF322C99}"/>
              </a:ext>
            </a:extLst>
          </p:cNvPr>
          <p:cNvSpPr txBox="1"/>
          <p:nvPr/>
        </p:nvSpPr>
        <p:spPr>
          <a:xfrm>
            <a:off x="9004806" y="4826181"/>
            <a:ext cx="3221595" cy="1477328"/>
          </a:xfrm>
          <a:prstGeom prst="rect">
            <a:avLst/>
          </a:prstGeom>
          <a:noFill/>
        </p:spPr>
        <p:txBody>
          <a:bodyPr wrap="square" rtlCol="0">
            <a:spAutoFit/>
          </a:bodyPr>
          <a:lstStyle/>
          <a:p>
            <a:pPr marL="234950" indent="-234950"/>
            <a:r>
              <a:rPr lang="en-US" dirty="0"/>
              <a:t>5. </a:t>
            </a:r>
            <a:r>
              <a:rPr lang="en-US" b="1" dirty="0"/>
              <a:t>Implement</a:t>
            </a:r>
            <a:r>
              <a:rPr lang="en-US" dirty="0"/>
              <a:t> Changes</a:t>
            </a:r>
          </a:p>
          <a:p>
            <a:pPr marL="234950" indent="-234950"/>
            <a:r>
              <a:rPr lang="en-US" dirty="0"/>
              <a:t>6. Monitor &amp; Communicate Progress for </a:t>
            </a:r>
            <a:r>
              <a:rPr lang="en-US" b="1" dirty="0"/>
              <a:t>Accountability</a:t>
            </a:r>
          </a:p>
          <a:p>
            <a:pPr marL="234950" indent="-234950"/>
            <a:r>
              <a:rPr lang="en-US" dirty="0"/>
              <a:t>7. </a:t>
            </a:r>
            <a:r>
              <a:rPr lang="en-US" b="1" dirty="0"/>
              <a:t>Update</a:t>
            </a:r>
            <a:r>
              <a:rPr lang="en-US" dirty="0"/>
              <a:t> &amp; Continuously Improve</a:t>
            </a:r>
          </a:p>
        </p:txBody>
      </p:sp>
      <p:pic>
        <p:nvPicPr>
          <p:cNvPr id="1026" name="Picture 2" descr="Government Alliance on Race and Equity">
            <a:extLst>
              <a:ext uri="{FF2B5EF4-FFF2-40B4-BE49-F238E27FC236}">
                <a16:creationId xmlns:a16="http://schemas.microsoft.com/office/drawing/2014/main" id="{FA955A93-AE7D-49F3-B270-3F059CA813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0297" y="350258"/>
            <a:ext cx="4291785" cy="85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818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844E1DC5B6E845BC3AAA4E5733CB8E" ma:contentTypeVersion="16" ma:contentTypeDescription="Create a new document." ma:contentTypeScope="" ma:versionID="81a3d96156bb7e1d7d5e51dd0d0f53d4">
  <xsd:schema xmlns:xsd="http://www.w3.org/2001/XMLSchema" xmlns:xs="http://www.w3.org/2001/XMLSchema" xmlns:p="http://schemas.microsoft.com/office/2006/metadata/properties" xmlns:ns2="33de2ffa-3f87-46bf-ae6a-37f56cc707d1" xmlns:ns3="3f383d43-593f-4d5d-9d6a-6d9329a2bb34" targetNamespace="http://schemas.microsoft.com/office/2006/metadata/properties" ma:root="true" ma:fieldsID="1d87e58d6f24e459aefaaa48ed1400c2" ns2:_="" ns3:_="">
    <xsd:import namespace="33de2ffa-3f87-46bf-ae6a-37f56cc707d1"/>
    <xsd:import namespace="3f383d43-593f-4d5d-9d6a-6d9329a2bb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2ffa-3f87-46bf-ae6a-37f56cc707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aa415b-28e3-47e5-b16d-cd92b2b0e80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383d43-593f-4d5d-9d6a-6d9329a2bb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ec2672-5711-491a-a0db-10fa3a4f5a0d}" ma:internalName="TaxCatchAll" ma:showField="CatchAllData" ma:web="3f383d43-593f-4d5d-9d6a-6d9329a2bb3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de2ffa-3f87-46bf-ae6a-37f56cc707d1">
      <Terms xmlns="http://schemas.microsoft.com/office/infopath/2007/PartnerControls"/>
    </lcf76f155ced4ddcb4097134ff3c332f>
    <TaxCatchAll xmlns="3f383d43-593f-4d5d-9d6a-6d9329a2bb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09D424-EEA7-4261-8D45-E74EDC692F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2ffa-3f87-46bf-ae6a-37f56cc707d1"/>
    <ds:schemaRef ds:uri="3f383d43-593f-4d5d-9d6a-6d9329a2bb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FD844D-BDF0-47FB-B423-D54AA1EF0448}">
  <ds:schemaRefs>
    <ds:schemaRef ds:uri="3f383d43-593f-4d5d-9d6a-6d9329a2bb34"/>
    <ds:schemaRef ds:uri="http://purl.org/dc/terms/"/>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33de2ffa-3f87-46bf-ae6a-37f56cc707d1"/>
    <ds:schemaRef ds:uri="http://purl.org/dc/elements/1.1/"/>
  </ds:schemaRefs>
</ds:datastoreItem>
</file>

<file path=customXml/itemProps3.xml><?xml version="1.0" encoding="utf-8"?>
<ds:datastoreItem xmlns:ds="http://schemas.openxmlformats.org/officeDocument/2006/customXml" ds:itemID="{3B09F61D-1B91-471C-9300-F0CDD20306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161147</TotalTime>
  <Words>1544</Words>
  <Application>Microsoft Office PowerPoint</Application>
  <PresentationFormat>Widescreen</PresentationFormat>
  <Paragraphs>269</Paragraphs>
  <Slides>35</Slides>
  <Notes>5</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53" baseType="lpstr">
      <vt:lpstr>Abadi</vt:lpstr>
      <vt:lpstr>Abadi Extra Light</vt:lpstr>
      <vt:lpstr>Aharoni</vt:lpstr>
      <vt:lpstr>Arial</vt:lpstr>
      <vt:lpstr>Arial Narrow</vt:lpstr>
      <vt:lpstr>Arial Nova</vt:lpstr>
      <vt:lpstr>Avenir</vt:lpstr>
      <vt:lpstr>Calibri</vt:lpstr>
      <vt:lpstr>Calibri Light</vt:lpstr>
      <vt:lpstr>Century Gothic</vt:lpstr>
      <vt:lpstr>Franklin Gothic Book</vt:lpstr>
      <vt:lpstr>Franklin Gothic Demi Cond</vt:lpstr>
      <vt:lpstr>Gill Sans MT</vt:lpstr>
      <vt:lpstr>Iskoola Pota</vt:lpstr>
      <vt:lpstr>Roboto</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Lending 10-year Pilot Results (2013-2023)</vt:lpstr>
      <vt:lpstr>Timeline</vt:lpstr>
      <vt:lpstr>PowerPoint Presentation</vt:lpstr>
      <vt:lpstr>PowerPoint Presentation</vt:lpstr>
      <vt:lpstr>All 2022 residential property sales &amp; vacant 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Teig Whaleysmith</dc:creator>
  <cp:lastModifiedBy>Teig Whaley-Smith</cp:lastModifiedBy>
  <cp:revision>69</cp:revision>
  <dcterms:created xsi:type="dcterms:W3CDTF">2021-02-03T18:17:50Z</dcterms:created>
  <dcterms:modified xsi:type="dcterms:W3CDTF">2024-09-14T12:41:28Z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0x010100D3844E1DC5B6E845BC3AAA4E5733CB8E</vt:lpwstr>
  </property>
  <property fmtid="{D5CDD505-2E9C-101B-9397-08002B2CF9AE}" pid="3" name="MediaServiceImageTags">
    <vt:lpwstr/>
  </property>
</Properties>
</file>